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xml" ContentType="application/vnd.openxmlformats-officedocument.themeOverr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78" r:id="rId4"/>
    <p:sldId id="266" r:id="rId5"/>
    <p:sldId id="267" r:id="rId6"/>
    <p:sldId id="269" r:id="rId7"/>
    <p:sldId id="268" r:id="rId8"/>
    <p:sldId id="271" r:id="rId9"/>
    <p:sldId id="272" r:id="rId10"/>
    <p:sldId id="274" r:id="rId11"/>
    <p:sldId id="275" r:id="rId12"/>
    <p:sldId id="259" r:id="rId13"/>
    <p:sldId id="260" r:id="rId14"/>
    <p:sldId id="261" r:id="rId15"/>
    <p:sldId id="262" r:id="rId16"/>
    <p:sldId id="276" r:id="rId17"/>
    <p:sldId id="277" r:id="rId18"/>
    <p:sldId id="264" r:id="rId19"/>
    <p:sldId id="265"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61" autoAdjust="0"/>
  </p:normalViewPr>
  <p:slideViewPr>
    <p:cSldViewPr snapToGrid="0" snapToObjects="1">
      <p:cViewPr varScale="1">
        <p:scale>
          <a:sx n="61" d="100"/>
          <a:sy n="61" d="100"/>
        </p:scale>
        <p:origin x="20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07D4E-ED43-48FB-9CDC-6BA7E111A6F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6BDFA1E-025A-435A-8B8C-2D88AD6E106C}">
      <dgm:prSet/>
      <dgm:spPr/>
      <dgm:t>
        <a:bodyPr/>
        <a:lstStyle/>
        <a:p>
          <a:pPr>
            <a:defRPr cap="all"/>
          </a:pPr>
          <a:r>
            <a:rPr lang="es-ES"/>
            <a:t>Miedo al uso de las herramientas IA</a:t>
          </a:r>
          <a:endParaRPr lang="en-US"/>
        </a:p>
      </dgm:t>
    </dgm:pt>
    <dgm:pt modelId="{A018606D-2961-44B2-9831-865A7F315403}" type="parTrans" cxnId="{C63E57E5-CA53-4BC9-B5CE-95E60D910CC1}">
      <dgm:prSet/>
      <dgm:spPr/>
      <dgm:t>
        <a:bodyPr/>
        <a:lstStyle/>
        <a:p>
          <a:endParaRPr lang="en-US"/>
        </a:p>
      </dgm:t>
    </dgm:pt>
    <dgm:pt modelId="{52107EE1-6658-4FD2-887C-FA4FA78874EB}" type="sibTrans" cxnId="{C63E57E5-CA53-4BC9-B5CE-95E60D910CC1}">
      <dgm:prSet/>
      <dgm:spPr/>
      <dgm:t>
        <a:bodyPr/>
        <a:lstStyle/>
        <a:p>
          <a:endParaRPr lang="en-US"/>
        </a:p>
      </dgm:t>
    </dgm:pt>
    <dgm:pt modelId="{7C21CFCE-F558-4DF9-8449-039B8F353923}">
      <dgm:prSet/>
      <dgm:spPr/>
      <dgm:t>
        <a:bodyPr/>
        <a:lstStyle/>
        <a:p>
          <a:pPr>
            <a:defRPr cap="all"/>
          </a:pPr>
          <a:r>
            <a:rPr lang="es-ES"/>
            <a:t>Resistencia al cambio</a:t>
          </a:r>
          <a:endParaRPr lang="en-US"/>
        </a:p>
      </dgm:t>
    </dgm:pt>
    <dgm:pt modelId="{47157499-BA70-4595-8EB4-82AC358E623E}" type="parTrans" cxnId="{3E6E6E97-F86A-42E9-8135-70DA2A232DF4}">
      <dgm:prSet/>
      <dgm:spPr/>
      <dgm:t>
        <a:bodyPr/>
        <a:lstStyle/>
        <a:p>
          <a:endParaRPr lang="en-US"/>
        </a:p>
      </dgm:t>
    </dgm:pt>
    <dgm:pt modelId="{62966CEF-263C-430D-A8B3-025154C45410}" type="sibTrans" cxnId="{3E6E6E97-F86A-42E9-8135-70DA2A232DF4}">
      <dgm:prSet/>
      <dgm:spPr/>
      <dgm:t>
        <a:bodyPr/>
        <a:lstStyle/>
        <a:p>
          <a:endParaRPr lang="en-US"/>
        </a:p>
      </dgm:t>
    </dgm:pt>
    <dgm:pt modelId="{EB1513BF-28A9-41C4-91D1-3AADB2BE45FA}">
      <dgm:prSet/>
      <dgm:spPr/>
      <dgm:t>
        <a:bodyPr/>
        <a:lstStyle/>
        <a:p>
          <a:pPr>
            <a:defRPr cap="all"/>
          </a:pPr>
          <a:r>
            <a:rPr lang="es-ES"/>
            <a:t>Velocidad de desarrollo</a:t>
          </a:r>
          <a:endParaRPr lang="en-US"/>
        </a:p>
      </dgm:t>
    </dgm:pt>
    <dgm:pt modelId="{C10EB7F4-4DBE-4ED9-8E2A-709A2A7702FB}" type="parTrans" cxnId="{AE233FE2-E2CB-49FD-9086-5206719F86B0}">
      <dgm:prSet/>
      <dgm:spPr/>
      <dgm:t>
        <a:bodyPr/>
        <a:lstStyle/>
        <a:p>
          <a:endParaRPr lang="en-US"/>
        </a:p>
      </dgm:t>
    </dgm:pt>
    <dgm:pt modelId="{3AFE17F8-7633-47EB-A7EC-CDDEA3385F68}" type="sibTrans" cxnId="{AE233FE2-E2CB-49FD-9086-5206719F86B0}">
      <dgm:prSet/>
      <dgm:spPr/>
      <dgm:t>
        <a:bodyPr/>
        <a:lstStyle/>
        <a:p>
          <a:endParaRPr lang="en-US"/>
        </a:p>
      </dgm:t>
    </dgm:pt>
    <dgm:pt modelId="{207357EF-35CE-4CAC-A8A3-03B95F63C7D7}">
      <dgm:prSet/>
      <dgm:spPr/>
      <dgm:t>
        <a:bodyPr/>
        <a:lstStyle/>
        <a:p>
          <a:pPr>
            <a:defRPr cap="all"/>
          </a:pPr>
          <a:r>
            <a:rPr lang="es-ES"/>
            <a:t>Donde aplicar IA</a:t>
          </a:r>
          <a:endParaRPr lang="en-US"/>
        </a:p>
      </dgm:t>
    </dgm:pt>
    <dgm:pt modelId="{2B093E55-A0EC-4C7D-8859-697E86D453DA}" type="parTrans" cxnId="{CCC07B85-BB87-4F48-A096-DF59CD1E92F7}">
      <dgm:prSet/>
      <dgm:spPr/>
      <dgm:t>
        <a:bodyPr/>
        <a:lstStyle/>
        <a:p>
          <a:endParaRPr lang="en-US"/>
        </a:p>
      </dgm:t>
    </dgm:pt>
    <dgm:pt modelId="{02EE4300-4EE3-44DA-B403-F1F9143B4DE4}" type="sibTrans" cxnId="{CCC07B85-BB87-4F48-A096-DF59CD1E92F7}">
      <dgm:prSet/>
      <dgm:spPr/>
      <dgm:t>
        <a:bodyPr/>
        <a:lstStyle/>
        <a:p>
          <a:endParaRPr lang="en-US"/>
        </a:p>
      </dgm:t>
    </dgm:pt>
    <dgm:pt modelId="{D7182040-607F-47CF-BB15-465D68550817}" type="pres">
      <dgm:prSet presAssocID="{F5807D4E-ED43-48FB-9CDC-6BA7E111A6F8}" presName="root" presStyleCnt="0">
        <dgm:presLayoutVars>
          <dgm:dir/>
          <dgm:resizeHandles val="exact"/>
        </dgm:presLayoutVars>
      </dgm:prSet>
      <dgm:spPr/>
    </dgm:pt>
    <dgm:pt modelId="{3E62A420-9F06-486C-8AC8-F48C57049D79}" type="pres">
      <dgm:prSet presAssocID="{46BDFA1E-025A-435A-8B8C-2D88AD6E106C}" presName="compNode" presStyleCnt="0"/>
      <dgm:spPr/>
    </dgm:pt>
    <dgm:pt modelId="{35D0C068-FAFA-48D3-AAE0-3A6A08A101BC}" type="pres">
      <dgm:prSet presAssocID="{46BDFA1E-025A-435A-8B8C-2D88AD6E106C}" presName="iconBgRect" presStyleLbl="bgShp" presStyleIdx="0" presStyleCnt="4"/>
      <dgm:spPr/>
    </dgm:pt>
    <dgm:pt modelId="{54D8F4BF-B4D3-43F3-B445-B46C4C377AFA}" type="pres">
      <dgm:prSet presAssocID="{46BDFA1E-025A-435A-8B8C-2D88AD6E106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ck hammer"/>
        </a:ext>
      </dgm:extLst>
    </dgm:pt>
    <dgm:pt modelId="{0B069FAE-4D56-443E-BE58-8E73DF5FA3D6}" type="pres">
      <dgm:prSet presAssocID="{46BDFA1E-025A-435A-8B8C-2D88AD6E106C}" presName="spaceRect" presStyleCnt="0"/>
      <dgm:spPr/>
    </dgm:pt>
    <dgm:pt modelId="{25F3EEA4-E450-4DCD-B9DE-B0DC8ED65585}" type="pres">
      <dgm:prSet presAssocID="{46BDFA1E-025A-435A-8B8C-2D88AD6E106C}" presName="textRect" presStyleLbl="revTx" presStyleIdx="0" presStyleCnt="4">
        <dgm:presLayoutVars>
          <dgm:chMax val="1"/>
          <dgm:chPref val="1"/>
        </dgm:presLayoutVars>
      </dgm:prSet>
      <dgm:spPr/>
    </dgm:pt>
    <dgm:pt modelId="{0801CD3A-F69A-4D6B-B0E9-13B6284E8297}" type="pres">
      <dgm:prSet presAssocID="{52107EE1-6658-4FD2-887C-FA4FA78874EB}" presName="sibTrans" presStyleCnt="0"/>
      <dgm:spPr/>
    </dgm:pt>
    <dgm:pt modelId="{1E7BFE90-E535-4A07-8233-09B5912469BA}" type="pres">
      <dgm:prSet presAssocID="{7C21CFCE-F558-4DF9-8449-039B8F353923}" presName="compNode" presStyleCnt="0"/>
      <dgm:spPr/>
    </dgm:pt>
    <dgm:pt modelId="{F3085684-E964-4616-B516-564D4E8ECE2D}" type="pres">
      <dgm:prSet presAssocID="{7C21CFCE-F558-4DF9-8449-039B8F353923}" presName="iconBgRect" presStyleLbl="bgShp" presStyleIdx="1" presStyleCnt="4"/>
      <dgm:spPr/>
    </dgm:pt>
    <dgm:pt modelId="{9C349F3E-F100-4100-9228-B30AC7A662EE}" type="pres">
      <dgm:prSet presAssocID="{7C21CFCE-F558-4DF9-8449-039B8F35392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jecutar"/>
        </a:ext>
      </dgm:extLst>
    </dgm:pt>
    <dgm:pt modelId="{B11642BE-33C0-474B-9C8C-818F6C1EB292}" type="pres">
      <dgm:prSet presAssocID="{7C21CFCE-F558-4DF9-8449-039B8F353923}" presName="spaceRect" presStyleCnt="0"/>
      <dgm:spPr/>
    </dgm:pt>
    <dgm:pt modelId="{EA9C2953-69F3-4C86-8D60-EA22349E2FA5}" type="pres">
      <dgm:prSet presAssocID="{7C21CFCE-F558-4DF9-8449-039B8F353923}" presName="textRect" presStyleLbl="revTx" presStyleIdx="1" presStyleCnt="4">
        <dgm:presLayoutVars>
          <dgm:chMax val="1"/>
          <dgm:chPref val="1"/>
        </dgm:presLayoutVars>
      </dgm:prSet>
      <dgm:spPr/>
    </dgm:pt>
    <dgm:pt modelId="{6D2A9041-5015-4482-9AB8-2001625814D5}" type="pres">
      <dgm:prSet presAssocID="{62966CEF-263C-430D-A8B3-025154C45410}" presName="sibTrans" presStyleCnt="0"/>
      <dgm:spPr/>
    </dgm:pt>
    <dgm:pt modelId="{AE438AE6-6909-471E-A066-CCD23E96187D}" type="pres">
      <dgm:prSet presAssocID="{EB1513BF-28A9-41C4-91D1-3AADB2BE45FA}" presName="compNode" presStyleCnt="0"/>
      <dgm:spPr/>
    </dgm:pt>
    <dgm:pt modelId="{80584DF3-9B06-4B9E-9602-9E4FF54589C1}" type="pres">
      <dgm:prSet presAssocID="{EB1513BF-28A9-41C4-91D1-3AADB2BE45FA}" presName="iconBgRect" presStyleLbl="bgShp" presStyleIdx="2" presStyleCnt="4"/>
      <dgm:spPr/>
    </dgm:pt>
    <dgm:pt modelId="{594C630D-40C8-4F85-A18C-71945DDFC5D4}" type="pres">
      <dgm:prSet presAssocID="{EB1513BF-28A9-41C4-91D1-3AADB2BE45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dicador"/>
        </a:ext>
      </dgm:extLst>
    </dgm:pt>
    <dgm:pt modelId="{782FAE58-DC53-4200-B0D4-948A2ED0BAE1}" type="pres">
      <dgm:prSet presAssocID="{EB1513BF-28A9-41C4-91D1-3AADB2BE45FA}" presName="spaceRect" presStyleCnt="0"/>
      <dgm:spPr/>
    </dgm:pt>
    <dgm:pt modelId="{E8705999-5175-4986-89C6-4BEA8336666D}" type="pres">
      <dgm:prSet presAssocID="{EB1513BF-28A9-41C4-91D1-3AADB2BE45FA}" presName="textRect" presStyleLbl="revTx" presStyleIdx="2" presStyleCnt="4">
        <dgm:presLayoutVars>
          <dgm:chMax val="1"/>
          <dgm:chPref val="1"/>
        </dgm:presLayoutVars>
      </dgm:prSet>
      <dgm:spPr/>
    </dgm:pt>
    <dgm:pt modelId="{CFCF9F8B-E1D1-4948-84D1-585358558DE7}" type="pres">
      <dgm:prSet presAssocID="{3AFE17F8-7633-47EB-A7EC-CDDEA3385F68}" presName="sibTrans" presStyleCnt="0"/>
      <dgm:spPr/>
    </dgm:pt>
    <dgm:pt modelId="{A3C6FFB1-3B41-432D-8E3D-D4549F7E4836}" type="pres">
      <dgm:prSet presAssocID="{207357EF-35CE-4CAC-A8A3-03B95F63C7D7}" presName="compNode" presStyleCnt="0"/>
      <dgm:spPr/>
    </dgm:pt>
    <dgm:pt modelId="{A0060186-B1E0-477C-AE71-D69B78937801}" type="pres">
      <dgm:prSet presAssocID="{207357EF-35CE-4CAC-A8A3-03B95F63C7D7}" presName="iconBgRect" presStyleLbl="bgShp" presStyleIdx="3" presStyleCnt="4"/>
      <dgm:spPr/>
    </dgm:pt>
    <dgm:pt modelId="{ACE3E543-EB41-4B05-AF4F-D75CE0C9018E}" type="pres">
      <dgm:prSet presAssocID="{207357EF-35CE-4CAC-A8A3-03B95F63C7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 de verificación"/>
        </a:ext>
      </dgm:extLst>
    </dgm:pt>
    <dgm:pt modelId="{3087BBE4-FAFC-42A5-A418-16290329146D}" type="pres">
      <dgm:prSet presAssocID="{207357EF-35CE-4CAC-A8A3-03B95F63C7D7}" presName="spaceRect" presStyleCnt="0"/>
      <dgm:spPr/>
    </dgm:pt>
    <dgm:pt modelId="{251065B9-F7DD-4465-82B6-53388CB447B6}" type="pres">
      <dgm:prSet presAssocID="{207357EF-35CE-4CAC-A8A3-03B95F63C7D7}" presName="textRect" presStyleLbl="revTx" presStyleIdx="3" presStyleCnt="4">
        <dgm:presLayoutVars>
          <dgm:chMax val="1"/>
          <dgm:chPref val="1"/>
        </dgm:presLayoutVars>
      </dgm:prSet>
      <dgm:spPr/>
    </dgm:pt>
  </dgm:ptLst>
  <dgm:cxnLst>
    <dgm:cxn modelId="{9363205B-DEEC-4933-B6D4-24E77F420640}" type="presOf" srcId="{F5807D4E-ED43-48FB-9CDC-6BA7E111A6F8}" destId="{D7182040-607F-47CF-BB15-465D68550817}" srcOrd="0" destOrd="0" presId="urn:microsoft.com/office/officeart/2018/5/layout/IconCircleLabelList"/>
    <dgm:cxn modelId="{3248415C-6EBE-4D26-979B-77F54CEA3D75}" type="presOf" srcId="{7C21CFCE-F558-4DF9-8449-039B8F353923}" destId="{EA9C2953-69F3-4C86-8D60-EA22349E2FA5}" srcOrd="0" destOrd="0" presId="urn:microsoft.com/office/officeart/2018/5/layout/IconCircleLabelList"/>
    <dgm:cxn modelId="{8C44704B-5D67-4AB4-847A-0C5D1EB85FEC}" type="presOf" srcId="{EB1513BF-28A9-41C4-91D1-3AADB2BE45FA}" destId="{E8705999-5175-4986-89C6-4BEA8336666D}" srcOrd="0" destOrd="0" presId="urn:microsoft.com/office/officeart/2018/5/layout/IconCircleLabelList"/>
    <dgm:cxn modelId="{CCC07B85-BB87-4F48-A096-DF59CD1E92F7}" srcId="{F5807D4E-ED43-48FB-9CDC-6BA7E111A6F8}" destId="{207357EF-35CE-4CAC-A8A3-03B95F63C7D7}" srcOrd="3" destOrd="0" parTransId="{2B093E55-A0EC-4C7D-8859-697E86D453DA}" sibTransId="{02EE4300-4EE3-44DA-B403-F1F9143B4DE4}"/>
    <dgm:cxn modelId="{3E6E6E97-F86A-42E9-8135-70DA2A232DF4}" srcId="{F5807D4E-ED43-48FB-9CDC-6BA7E111A6F8}" destId="{7C21CFCE-F558-4DF9-8449-039B8F353923}" srcOrd="1" destOrd="0" parTransId="{47157499-BA70-4595-8EB4-82AC358E623E}" sibTransId="{62966CEF-263C-430D-A8B3-025154C45410}"/>
    <dgm:cxn modelId="{389DC7AB-91E4-430A-B49E-75144E3D6D6C}" type="presOf" srcId="{207357EF-35CE-4CAC-A8A3-03B95F63C7D7}" destId="{251065B9-F7DD-4465-82B6-53388CB447B6}" srcOrd="0" destOrd="0" presId="urn:microsoft.com/office/officeart/2018/5/layout/IconCircleLabelList"/>
    <dgm:cxn modelId="{C1771BCC-90CF-4953-84F2-443198DE5959}" type="presOf" srcId="{46BDFA1E-025A-435A-8B8C-2D88AD6E106C}" destId="{25F3EEA4-E450-4DCD-B9DE-B0DC8ED65585}" srcOrd="0" destOrd="0" presId="urn:microsoft.com/office/officeart/2018/5/layout/IconCircleLabelList"/>
    <dgm:cxn modelId="{AE233FE2-E2CB-49FD-9086-5206719F86B0}" srcId="{F5807D4E-ED43-48FB-9CDC-6BA7E111A6F8}" destId="{EB1513BF-28A9-41C4-91D1-3AADB2BE45FA}" srcOrd="2" destOrd="0" parTransId="{C10EB7F4-4DBE-4ED9-8E2A-709A2A7702FB}" sibTransId="{3AFE17F8-7633-47EB-A7EC-CDDEA3385F68}"/>
    <dgm:cxn modelId="{C63E57E5-CA53-4BC9-B5CE-95E60D910CC1}" srcId="{F5807D4E-ED43-48FB-9CDC-6BA7E111A6F8}" destId="{46BDFA1E-025A-435A-8B8C-2D88AD6E106C}" srcOrd="0" destOrd="0" parTransId="{A018606D-2961-44B2-9831-865A7F315403}" sibTransId="{52107EE1-6658-4FD2-887C-FA4FA78874EB}"/>
    <dgm:cxn modelId="{ACC1DC5C-23B0-4C6A-8714-477C575EFA20}" type="presParOf" srcId="{D7182040-607F-47CF-BB15-465D68550817}" destId="{3E62A420-9F06-486C-8AC8-F48C57049D79}" srcOrd="0" destOrd="0" presId="urn:microsoft.com/office/officeart/2018/5/layout/IconCircleLabelList"/>
    <dgm:cxn modelId="{9D2FC33E-9E10-4FAB-8D1E-B7CEC57CE657}" type="presParOf" srcId="{3E62A420-9F06-486C-8AC8-F48C57049D79}" destId="{35D0C068-FAFA-48D3-AAE0-3A6A08A101BC}" srcOrd="0" destOrd="0" presId="urn:microsoft.com/office/officeart/2018/5/layout/IconCircleLabelList"/>
    <dgm:cxn modelId="{08BFBFB5-4FCF-4478-B56E-23A1B001C4C0}" type="presParOf" srcId="{3E62A420-9F06-486C-8AC8-F48C57049D79}" destId="{54D8F4BF-B4D3-43F3-B445-B46C4C377AFA}" srcOrd="1" destOrd="0" presId="urn:microsoft.com/office/officeart/2018/5/layout/IconCircleLabelList"/>
    <dgm:cxn modelId="{03DD89EA-55FD-4371-8A26-518DAA8CDCB3}" type="presParOf" srcId="{3E62A420-9F06-486C-8AC8-F48C57049D79}" destId="{0B069FAE-4D56-443E-BE58-8E73DF5FA3D6}" srcOrd="2" destOrd="0" presId="urn:microsoft.com/office/officeart/2018/5/layout/IconCircleLabelList"/>
    <dgm:cxn modelId="{000EE67F-D298-4454-976B-F08EC3988384}" type="presParOf" srcId="{3E62A420-9F06-486C-8AC8-F48C57049D79}" destId="{25F3EEA4-E450-4DCD-B9DE-B0DC8ED65585}" srcOrd="3" destOrd="0" presId="urn:microsoft.com/office/officeart/2018/5/layout/IconCircleLabelList"/>
    <dgm:cxn modelId="{F0370276-D1CB-4A22-8F11-48AAABC5026B}" type="presParOf" srcId="{D7182040-607F-47CF-BB15-465D68550817}" destId="{0801CD3A-F69A-4D6B-B0E9-13B6284E8297}" srcOrd="1" destOrd="0" presId="urn:microsoft.com/office/officeart/2018/5/layout/IconCircleLabelList"/>
    <dgm:cxn modelId="{BAF92539-D82E-4EEB-A971-68E666526C4A}" type="presParOf" srcId="{D7182040-607F-47CF-BB15-465D68550817}" destId="{1E7BFE90-E535-4A07-8233-09B5912469BA}" srcOrd="2" destOrd="0" presId="urn:microsoft.com/office/officeart/2018/5/layout/IconCircleLabelList"/>
    <dgm:cxn modelId="{78054B3A-E379-493D-8AE9-7A096E178B59}" type="presParOf" srcId="{1E7BFE90-E535-4A07-8233-09B5912469BA}" destId="{F3085684-E964-4616-B516-564D4E8ECE2D}" srcOrd="0" destOrd="0" presId="urn:microsoft.com/office/officeart/2018/5/layout/IconCircleLabelList"/>
    <dgm:cxn modelId="{34B67906-3B00-4C35-AE8A-E142C31F5DCE}" type="presParOf" srcId="{1E7BFE90-E535-4A07-8233-09B5912469BA}" destId="{9C349F3E-F100-4100-9228-B30AC7A662EE}" srcOrd="1" destOrd="0" presId="urn:microsoft.com/office/officeart/2018/5/layout/IconCircleLabelList"/>
    <dgm:cxn modelId="{DD138AE2-8843-419D-9A40-4B5E15497758}" type="presParOf" srcId="{1E7BFE90-E535-4A07-8233-09B5912469BA}" destId="{B11642BE-33C0-474B-9C8C-818F6C1EB292}" srcOrd="2" destOrd="0" presId="urn:microsoft.com/office/officeart/2018/5/layout/IconCircleLabelList"/>
    <dgm:cxn modelId="{15C7A093-154E-4F48-AD99-59EADE4F7011}" type="presParOf" srcId="{1E7BFE90-E535-4A07-8233-09B5912469BA}" destId="{EA9C2953-69F3-4C86-8D60-EA22349E2FA5}" srcOrd="3" destOrd="0" presId="urn:microsoft.com/office/officeart/2018/5/layout/IconCircleLabelList"/>
    <dgm:cxn modelId="{57289C59-F26B-4682-8F4C-200C45AD3D64}" type="presParOf" srcId="{D7182040-607F-47CF-BB15-465D68550817}" destId="{6D2A9041-5015-4482-9AB8-2001625814D5}" srcOrd="3" destOrd="0" presId="urn:microsoft.com/office/officeart/2018/5/layout/IconCircleLabelList"/>
    <dgm:cxn modelId="{7EEC7FC0-F5BC-472B-B9EE-8B05578F710D}" type="presParOf" srcId="{D7182040-607F-47CF-BB15-465D68550817}" destId="{AE438AE6-6909-471E-A066-CCD23E96187D}" srcOrd="4" destOrd="0" presId="urn:microsoft.com/office/officeart/2018/5/layout/IconCircleLabelList"/>
    <dgm:cxn modelId="{C556AD73-4183-4766-BCE9-72706D3F11A7}" type="presParOf" srcId="{AE438AE6-6909-471E-A066-CCD23E96187D}" destId="{80584DF3-9B06-4B9E-9602-9E4FF54589C1}" srcOrd="0" destOrd="0" presId="urn:microsoft.com/office/officeart/2018/5/layout/IconCircleLabelList"/>
    <dgm:cxn modelId="{F9C4C745-D70C-415E-8382-123B44B303A3}" type="presParOf" srcId="{AE438AE6-6909-471E-A066-CCD23E96187D}" destId="{594C630D-40C8-4F85-A18C-71945DDFC5D4}" srcOrd="1" destOrd="0" presId="urn:microsoft.com/office/officeart/2018/5/layout/IconCircleLabelList"/>
    <dgm:cxn modelId="{7B4F9EDF-A013-4113-B4FF-8D11E40D115A}" type="presParOf" srcId="{AE438AE6-6909-471E-A066-CCD23E96187D}" destId="{782FAE58-DC53-4200-B0D4-948A2ED0BAE1}" srcOrd="2" destOrd="0" presId="urn:microsoft.com/office/officeart/2018/5/layout/IconCircleLabelList"/>
    <dgm:cxn modelId="{B8C2F02D-DF74-493E-8159-4BB806A6EC7B}" type="presParOf" srcId="{AE438AE6-6909-471E-A066-CCD23E96187D}" destId="{E8705999-5175-4986-89C6-4BEA8336666D}" srcOrd="3" destOrd="0" presId="urn:microsoft.com/office/officeart/2018/5/layout/IconCircleLabelList"/>
    <dgm:cxn modelId="{3026B053-5A76-440F-81E6-9A34377B470F}" type="presParOf" srcId="{D7182040-607F-47CF-BB15-465D68550817}" destId="{CFCF9F8B-E1D1-4948-84D1-585358558DE7}" srcOrd="5" destOrd="0" presId="urn:microsoft.com/office/officeart/2018/5/layout/IconCircleLabelList"/>
    <dgm:cxn modelId="{A0882887-D6A9-4CDC-A70F-77230C9AA4B0}" type="presParOf" srcId="{D7182040-607F-47CF-BB15-465D68550817}" destId="{A3C6FFB1-3B41-432D-8E3D-D4549F7E4836}" srcOrd="6" destOrd="0" presId="urn:microsoft.com/office/officeart/2018/5/layout/IconCircleLabelList"/>
    <dgm:cxn modelId="{08DEB1CC-93A3-4B0C-9A64-F940DA43045F}" type="presParOf" srcId="{A3C6FFB1-3B41-432D-8E3D-D4549F7E4836}" destId="{A0060186-B1E0-477C-AE71-D69B78937801}" srcOrd="0" destOrd="0" presId="urn:microsoft.com/office/officeart/2018/5/layout/IconCircleLabelList"/>
    <dgm:cxn modelId="{B1D848F7-D01B-47F7-9664-1C4658F1455F}" type="presParOf" srcId="{A3C6FFB1-3B41-432D-8E3D-D4549F7E4836}" destId="{ACE3E543-EB41-4B05-AF4F-D75CE0C9018E}" srcOrd="1" destOrd="0" presId="urn:microsoft.com/office/officeart/2018/5/layout/IconCircleLabelList"/>
    <dgm:cxn modelId="{3B685E8A-88B9-4FC6-9B07-0DEC1029FAB9}" type="presParOf" srcId="{A3C6FFB1-3B41-432D-8E3D-D4549F7E4836}" destId="{3087BBE4-FAFC-42A5-A418-16290329146D}" srcOrd="2" destOrd="0" presId="urn:microsoft.com/office/officeart/2018/5/layout/IconCircleLabelList"/>
    <dgm:cxn modelId="{FBA85148-E227-477B-A575-FB28A4D0BDCA}" type="presParOf" srcId="{A3C6FFB1-3B41-432D-8E3D-D4549F7E4836}" destId="{251065B9-F7DD-4465-82B6-53388CB447B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CC69CF-237A-44A8-A6D6-073F4512A6B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B87E7E3-57E2-44F6-AE35-C8537BAB78FC}">
      <dgm:prSet/>
      <dgm:spPr/>
      <dgm:t>
        <a:bodyPr/>
        <a:lstStyle/>
        <a:p>
          <a:r>
            <a:rPr lang="en-US" dirty="0" err="1"/>
            <a:t>Comienza</a:t>
          </a:r>
          <a:r>
            <a:rPr lang="en-US" dirty="0"/>
            <a:t> con </a:t>
          </a:r>
          <a:r>
            <a:rPr lang="en-US" dirty="0" err="1"/>
            <a:t>herramientas</a:t>
          </a:r>
          <a:r>
            <a:rPr lang="en-US" dirty="0"/>
            <a:t> simples.</a:t>
          </a:r>
        </a:p>
      </dgm:t>
    </dgm:pt>
    <dgm:pt modelId="{17C228C7-7F20-4B6A-B925-E82ACCFD0130}" type="parTrans" cxnId="{A5A52B30-6AAB-4D95-BA32-865B8874E5AE}">
      <dgm:prSet/>
      <dgm:spPr/>
      <dgm:t>
        <a:bodyPr/>
        <a:lstStyle/>
        <a:p>
          <a:endParaRPr lang="en-US"/>
        </a:p>
      </dgm:t>
    </dgm:pt>
    <dgm:pt modelId="{1C2715E7-4F8C-4C76-ACB9-8B83D15455B8}" type="sibTrans" cxnId="{A5A52B30-6AAB-4D95-BA32-865B8874E5AE}">
      <dgm:prSet/>
      <dgm:spPr/>
      <dgm:t>
        <a:bodyPr/>
        <a:lstStyle/>
        <a:p>
          <a:endParaRPr lang="en-US"/>
        </a:p>
      </dgm:t>
    </dgm:pt>
    <dgm:pt modelId="{B2CE047B-5694-445C-956B-FD3AE78D18A3}">
      <dgm:prSet/>
      <dgm:spPr/>
      <dgm:t>
        <a:bodyPr/>
        <a:lstStyle/>
        <a:p>
          <a:r>
            <a:rPr lang="en-US" dirty="0" err="1"/>
            <a:t>Evalúa</a:t>
          </a:r>
          <a:r>
            <a:rPr lang="en-US" dirty="0"/>
            <a:t> </a:t>
          </a:r>
          <a:r>
            <a:rPr lang="en-US" dirty="0" err="1"/>
            <a:t>resultados</a:t>
          </a:r>
          <a:r>
            <a:rPr lang="en-US" dirty="0"/>
            <a:t> y </a:t>
          </a:r>
          <a:r>
            <a:rPr lang="en-US" dirty="0" err="1"/>
            <a:t>ajusta</a:t>
          </a:r>
          <a:r>
            <a:rPr lang="en-US" dirty="0"/>
            <a:t>.</a:t>
          </a:r>
        </a:p>
      </dgm:t>
    </dgm:pt>
    <dgm:pt modelId="{2B7DE5B8-5831-4862-B527-5EBCD1ACE235}" type="parTrans" cxnId="{64E9E5F5-118A-427E-9240-4020CE286AB1}">
      <dgm:prSet/>
      <dgm:spPr/>
      <dgm:t>
        <a:bodyPr/>
        <a:lstStyle/>
        <a:p>
          <a:endParaRPr lang="en-US"/>
        </a:p>
      </dgm:t>
    </dgm:pt>
    <dgm:pt modelId="{A435A1F1-E9C5-43A7-A808-434B5D42EFB6}" type="sibTrans" cxnId="{64E9E5F5-118A-427E-9240-4020CE286AB1}">
      <dgm:prSet/>
      <dgm:spPr/>
      <dgm:t>
        <a:bodyPr/>
        <a:lstStyle/>
        <a:p>
          <a:endParaRPr lang="en-US"/>
        </a:p>
      </dgm:t>
    </dgm:pt>
    <dgm:pt modelId="{730817E1-11A4-4AA2-ABED-3E415A4B0F6E}">
      <dgm:prSet/>
      <dgm:spPr/>
      <dgm:t>
        <a:bodyPr/>
        <a:lstStyle/>
        <a:p>
          <a:r>
            <a:rPr lang="en-US" dirty="0"/>
            <a:t>No </a:t>
          </a:r>
          <a:r>
            <a:rPr lang="en-US" dirty="0" err="1"/>
            <a:t>sustituyas</a:t>
          </a:r>
          <a:r>
            <a:rPr lang="en-US" dirty="0"/>
            <a:t>, </a:t>
          </a:r>
          <a:r>
            <a:rPr lang="en-US" dirty="0" err="1"/>
            <a:t>complementa</a:t>
          </a:r>
          <a:r>
            <a:rPr lang="en-US" dirty="0"/>
            <a:t> con IA.</a:t>
          </a:r>
        </a:p>
      </dgm:t>
    </dgm:pt>
    <dgm:pt modelId="{07E23F8F-3459-48B9-B5DB-E93CD9602516}" type="parTrans" cxnId="{0947B0D6-4F0E-4C46-B79F-FCFD622FB143}">
      <dgm:prSet/>
      <dgm:spPr/>
      <dgm:t>
        <a:bodyPr/>
        <a:lstStyle/>
        <a:p>
          <a:endParaRPr lang="en-US"/>
        </a:p>
      </dgm:t>
    </dgm:pt>
    <dgm:pt modelId="{91ACAFC8-B8B9-447E-BFBA-789845F2A3CB}" type="sibTrans" cxnId="{0947B0D6-4F0E-4C46-B79F-FCFD622FB143}">
      <dgm:prSet/>
      <dgm:spPr/>
      <dgm:t>
        <a:bodyPr/>
        <a:lstStyle/>
        <a:p>
          <a:endParaRPr lang="en-US"/>
        </a:p>
      </dgm:t>
    </dgm:pt>
    <dgm:pt modelId="{BB733A5B-E02D-42C1-8850-8415D03BE9C6}">
      <dgm:prSet/>
      <dgm:spPr/>
      <dgm:t>
        <a:bodyPr/>
        <a:lstStyle/>
        <a:p>
          <a:r>
            <a:rPr lang="en-US" dirty="0" err="1"/>
            <a:t>Aprende</a:t>
          </a:r>
          <a:r>
            <a:rPr lang="en-US" dirty="0"/>
            <a:t> </a:t>
          </a:r>
          <a:r>
            <a:rPr lang="en-US" dirty="0" err="1"/>
            <a:t>constantemente</a:t>
          </a:r>
          <a:r>
            <a:rPr lang="en-US" dirty="0"/>
            <a:t>.</a:t>
          </a:r>
        </a:p>
      </dgm:t>
    </dgm:pt>
    <dgm:pt modelId="{ED3E733B-0DCB-4A47-AE72-2556817FF635}" type="parTrans" cxnId="{2447E646-FFBA-4F75-8626-33CF77BA8FD5}">
      <dgm:prSet/>
      <dgm:spPr/>
      <dgm:t>
        <a:bodyPr/>
        <a:lstStyle/>
        <a:p>
          <a:endParaRPr lang="en-US"/>
        </a:p>
      </dgm:t>
    </dgm:pt>
    <dgm:pt modelId="{E55690E5-8FF8-47AF-AE82-1F14101ADEF6}" type="sibTrans" cxnId="{2447E646-FFBA-4F75-8626-33CF77BA8FD5}">
      <dgm:prSet/>
      <dgm:spPr/>
      <dgm:t>
        <a:bodyPr/>
        <a:lstStyle/>
        <a:p>
          <a:endParaRPr lang="en-US"/>
        </a:p>
      </dgm:t>
    </dgm:pt>
    <dgm:pt modelId="{5E142424-0478-4F14-BC39-60100DA3903E}" type="pres">
      <dgm:prSet presAssocID="{E9CC69CF-237A-44A8-A6D6-073F4512A6BA}" presName="vert0" presStyleCnt="0">
        <dgm:presLayoutVars>
          <dgm:dir/>
          <dgm:animOne val="branch"/>
          <dgm:animLvl val="lvl"/>
        </dgm:presLayoutVars>
      </dgm:prSet>
      <dgm:spPr/>
    </dgm:pt>
    <dgm:pt modelId="{2520289B-4E4E-46E8-814E-4EE5E6E1210E}" type="pres">
      <dgm:prSet presAssocID="{8B87E7E3-57E2-44F6-AE35-C8537BAB78FC}" presName="thickLine" presStyleLbl="alignNode1" presStyleIdx="0" presStyleCnt="4"/>
      <dgm:spPr/>
    </dgm:pt>
    <dgm:pt modelId="{D9EA8AC2-748C-4B56-8D93-4738C76011A5}" type="pres">
      <dgm:prSet presAssocID="{8B87E7E3-57E2-44F6-AE35-C8537BAB78FC}" presName="horz1" presStyleCnt="0"/>
      <dgm:spPr/>
    </dgm:pt>
    <dgm:pt modelId="{A89DA5BE-7AA0-4213-BC84-FB56A7DB9A70}" type="pres">
      <dgm:prSet presAssocID="{8B87E7E3-57E2-44F6-AE35-C8537BAB78FC}" presName="tx1" presStyleLbl="revTx" presStyleIdx="0" presStyleCnt="4"/>
      <dgm:spPr/>
    </dgm:pt>
    <dgm:pt modelId="{3F40AD7D-3FF9-48CE-8B4A-56498BB7C107}" type="pres">
      <dgm:prSet presAssocID="{8B87E7E3-57E2-44F6-AE35-C8537BAB78FC}" presName="vert1" presStyleCnt="0"/>
      <dgm:spPr/>
    </dgm:pt>
    <dgm:pt modelId="{46648612-9DFD-4F00-BC70-B8569F6BFF76}" type="pres">
      <dgm:prSet presAssocID="{B2CE047B-5694-445C-956B-FD3AE78D18A3}" presName="thickLine" presStyleLbl="alignNode1" presStyleIdx="1" presStyleCnt="4"/>
      <dgm:spPr/>
    </dgm:pt>
    <dgm:pt modelId="{4508A50E-F947-4DF9-8219-7C4C58E62719}" type="pres">
      <dgm:prSet presAssocID="{B2CE047B-5694-445C-956B-FD3AE78D18A3}" presName="horz1" presStyleCnt="0"/>
      <dgm:spPr/>
    </dgm:pt>
    <dgm:pt modelId="{CE8F0397-4672-4375-BDDD-6D17CED826AB}" type="pres">
      <dgm:prSet presAssocID="{B2CE047B-5694-445C-956B-FD3AE78D18A3}" presName="tx1" presStyleLbl="revTx" presStyleIdx="1" presStyleCnt="4"/>
      <dgm:spPr/>
    </dgm:pt>
    <dgm:pt modelId="{75E98CD7-0B84-4C12-BA98-6620C8441DB3}" type="pres">
      <dgm:prSet presAssocID="{B2CE047B-5694-445C-956B-FD3AE78D18A3}" presName="vert1" presStyleCnt="0"/>
      <dgm:spPr/>
    </dgm:pt>
    <dgm:pt modelId="{80FCAC62-B87C-4370-BDD5-695B306E7972}" type="pres">
      <dgm:prSet presAssocID="{730817E1-11A4-4AA2-ABED-3E415A4B0F6E}" presName="thickLine" presStyleLbl="alignNode1" presStyleIdx="2" presStyleCnt="4"/>
      <dgm:spPr/>
    </dgm:pt>
    <dgm:pt modelId="{23C4FBC0-7D24-47B3-8769-ECBCFDC86000}" type="pres">
      <dgm:prSet presAssocID="{730817E1-11A4-4AA2-ABED-3E415A4B0F6E}" presName="horz1" presStyleCnt="0"/>
      <dgm:spPr/>
    </dgm:pt>
    <dgm:pt modelId="{7BB796DA-D398-494C-AAFF-D99AA256AB0B}" type="pres">
      <dgm:prSet presAssocID="{730817E1-11A4-4AA2-ABED-3E415A4B0F6E}" presName="tx1" presStyleLbl="revTx" presStyleIdx="2" presStyleCnt="4"/>
      <dgm:spPr/>
    </dgm:pt>
    <dgm:pt modelId="{349B8D76-7899-406B-8D36-7FA4B2DD207A}" type="pres">
      <dgm:prSet presAssocID="{730817E1-11A4-4AA2-ABED-3E415A4B0F6E}" presName="vert1" presStyleCnt="0"/>
      <dgm:spPr/>
    </dgm:pt>
    <dgm:pt modelId="{0FDB337F-CAAF-46B6-A5F5-7C7C1E6449D3}" type="pres">
      <dgm:prSet presAssocID="{BB733A5B-E02D-42C1-8850-8415D03BE9C6}" presName="thickLine" presStyleLbl="alignNode1" presStyleIdx="3" presStyleCnt="4"/>
      <dgm:spPr/>
    </dgm:pt>
    <dgm:pt modelId="{6903D305-FD18-4D75-93B0-B637651F34ED}" type="pres">
      <dgm:prSet presAssocID="{BB733A5B-E02D-42C1-8850-8415D03BE9C6}" presName="horz1" presStyleCnt="0"/>
      <dgm:spPr/>
    </dgm:pt>
    <dgm:pt modelId="{11E1278E-E442-4533-AE53-0D3BE951C789}" type="pres">
      <dgm:prSet presAssocID="{BB733A5B-E02D-42C1-8850-8415D03BE9C6}" presName="tx1" presStyleLbl="revTx" presStyleIdx="3" presStyleCnt="4"/>
      <dgm:spPr/>
    </dgm:pt>
    <dgm:pt modelId="{A243EE5D-6B7A-4F75-AC00-450818C0A638}" type="pres">
      <dgm:prSet presAssocID="{BB733A5B-E02D-42C1-8850-8415D03BE9C6}" presName="vert1" presStyleCnt="0"/>
      <dgm:spPr/>
    </dgm:pt>
  </dgm:ptLst>
  <dgm:cxnLst>
    <dgm:cxn modelId="{6EDAA905-C446-491E-8645-1AB226719B03}" type="presOf" srcId="{8B87E7E3-57E2-44F6-AE35-C8537BAB78FC}" destId="{A89DA5BE-7AA0-4213-BC84-FB56A7DB9A70}" srcOrd="0" destOrd="0" presId="urn:microsoft.com/office/officeart/2008/layout/LinedList"/>
    <dgm:cxn modelId="{A5A52B30-6AAB-4D95-BA32-865B8874E5AE}" srcId="{E9CC69CF-237A-44A8-A6D6-073F4512A6BA}" destId="{8B87E7E3-57E2-44F6-AE35-C8537BAB78FC}" srcOrd="0" destOrd="0" parTransId="{17C228C7-7F20-4B6A-B925-E82ACCFD0130}" sibTransId="{1C2715E7-4F8C-4C76-ACB9-8B83D15455B8}"/>
    <dgm:cxn modelId="{2447E646-FFBA-4F75-8626-33CF77BA8FD5}" srcId="{E9CC69CF-237A-44A8-A6D6-073F4512A6BA}" destId="{BB733A5B-E02D-42C1-8850-8415D03BE9C6}" srcOrd="3" destOrd="0" parTransId="{ED3E733B-0DCB-4A47-AE72-2556817FF635}" sibTransId="{E55690E5-8FF8-47AF-AE82-1F14101ADEF6}"/>
    <dgm:cxn modelId="{6482A27F-2EE4-4AC6-84B1-701CE4785CA9}" type="presOf" srcId="{730817E1-11A4-4AA2-ABED-3E415A4B0F6E}" destId="{7BB796DA-D398-494C-AAFF-D99AA256AB0B}" srcOrd="0" destOrd="0" presId="urn:microsoft.com/office/officeart/2008/layout/LinedList"/>
    <dgm:cxn modelId="{5957CC81-F6B6-491E-9E6B-0517CA41B1C8}" type="presOf" srcId="{BB733A5B-E02D-42C1-8850-8415D03BE9C6}" destId="{11E1278E-E442-4533-AE53-0D3BE951C789}" srcOrd="0" destOrd="0" presId="urn:microsoft.com/office/officeart/2008/layout/LinedList"/>
    <dgm:cxn modelId="{0CE56FCC-F7E3-4C83-9873-EC3F6BF49DCC}" type="presOf" srcId="{B2CE047B-5694-445C-956B-FD3AE78D18A3}" destId="{CE8F0397-4672-4375-BDDD-6D17CED826AB}" srcOrd="0" destOrd="0" presId="urn:microsoft.com/office/officeart/2008/layout/LinedList"/>
    <dgm:cxn modelId="{757ACED2-7154-4F04-B39C-EF6A50D83CBD}" type="presOf" srcId="{E9CC69CF-237A-44A8-A6D6-073F4512A6BA}" destId="{5E142424-0478-4F14-BC39-60100DA3903E}" srcOrd="0" destOrd="0" presId="urn:microsoft.com/office/officeart/2008/layout/LinedList"/>
    <dgm:cxn modelId="{0947B0D6-4F0E-4C46-B79F-FCFD622FB143}" srcId="{E9CC69CF-237A-44A8-A6D6-073F4512A6BA}" destId="{730817E1-11A4-4AA2-ABED-3E415A4B0F6E}" srcOrd="2" destOrd="0" parTransId="{07E23F8F-3459-48B9-B5DB-E93CD9602516}" sibTransId="{91ACAFC8-B8B9-447E-BFBA-789845F2A3CB}"/>
    <dgm:cxn modelId="{64E9E5F5-118A-427E-9240-4020CE286AB1}" srcId="{E9CC69CF-237A-44A8-A6D6-073F4512A6BA}" destId="{B2CE047B-5694-445C-956B-FD3AE78D18A3}" srcOrd="1" destOrd="0" parTransId="{2B7DE5B8-5831-4862-B527-5EBCD1ACE235}" sibTransId="{A435A1F1-E9C5-43A7-A808-434B5D42EFB6}"/>
    <dgm:cxn modelId="{42280CB2-A7B3-4B0F-9F91-12707B68D87D}" type="presParOf" srcId="{5E142424-0478-4F14-BC39-60100DA3903E}" destId="{2520289B-4E4E-46E8-814E-4EE5E6E1210E}" srcOrd="0" destOrd="0" presId="urn:microsoft.com/office/officeart/2008/layout/LinedList"/>
    <dgm:cxn modelId="{59E047A5-F366-4B81-BEB8-78FD15EEC5B3}" type="presParOf" srcId="{5E142424-0478-4F14-BC39-60100DA3903E}" destId="{D9EA8AC2-748C-4B56-8D93-4738C76011A5}" srcOrd="1" destOrd="0" presId="urn:microsoft.com/office/officeart/2008/layout/LinedList"/>
    <dgm:cxn modelId="{CDE25831-09A1-4DA7-9DB5-1DB490533129}" type="presParOf" srcId="{D9EA8AC2-748C-4B56-8D93-4738C76011A5}" destId="{A89DA5BE-7AA0-4213-BC84-FB56A7DB9A70}" srcOrd="0" destOrd="0" presId="urn:microsoft.com/office/officeart/2008/layout/LinedList"/>
    <dgm:cxn modelId="{6085E380-213A-4D26-90F3-1FAECEAFCAF8}" type="presParOf" srcId="{D9EA8AC2-748C-4B56-8D93-4738C76011A5}" destId="{3F40AD7D-3FF9-48CE-8B4A-56498BB7C107}" srcOrd="1" destOrd="0" presId="urn:microsoft.com/office/officeart/2008/layout/LinedList"/>
    <dgm:cxn modelId="{D9BA1650-05C8-4C57-885C-F971DE9ACBB1}" type="presParOf" srcId="{5E142424-0478-4F14-BC39-60100DA3903E}" destId="{46648612-9DFD-4F00-BC70-B8569F6BFF76}" srcOrd="2" destOrd="0" presId="urn:microsoft.com/office/officeart/2008/layout/LinedList"/>
    <dgm:cxn modelId="{F01D7154-0015-454D-ADA5-34EEF764E0B6}" type="presParOf" srcId="{5E142424-0478-4F14-BC39-60100DA3903E}" destId="{4508A50E-F947-4DF9-8219-7C4C58E62719}" srcOrd="3" destOrd="0" presId="urn:microsoft.com/office/officeart/2008/layout/LinedList"/>
    <dgm:cxn modelId="{6A0D5DC8-5CAC-4320-84A2-34843C100FFA}" type="presParOf" srcId="{4508A50E-F947-4DF9-8219-7C4C58E62719}" destId="{CE8F0397-4672-4375-BDDD-6D17CED826AB}" srcOrd="0" destOrd="0" presId="urn:microsoft.com/office/officeart/2008/layout/LinedList"/>
    <dgm:cxn modelId="{B1096FF0-0077-472D-87CB-4B2186613D84}" type="presParOf" srcId="{4508A50E-F947-4DF9-8219-7C4C58E62719}" destId="{75E98CD7-0B84-4C12-BA98-6620C8441DB3}" srcOrd="1" destOrd="0" presId="urn:microsoft.com/office/officeart/2008/layout/LinedList"/>
    <dgm:cxn modelId="{68E450CD-B222-4078-8984-4EE88B1CA3CD}" type="presParOf" srcId="{5E142424-0478-4F14-BC39-60100DA3903E}" destId="{80FCAC62-B87C-4370-BDD5-695B306E7972}" srcOrd="4" destOrd="0" presId="urn:microsoft.com/office/officeart/2008/layout/LinedList"/>
    <dgm:cxn modelId="{FF25C7A0-EE0B-4F25-A209-28B1DC9BE2E9}" type="presParOf" srcId="{5E142424-0478-4F14-BC39-60100DA3903E}" destId="{23C4FBC0-7D24-47B3-8769-ECBCFDC86000}" srcOrd="5" destOrd="0" presId="urn:microsoft.com/office/officeart/2008/layout/LinedList"/>
    <dgm:cxn modelId="{4068D9ED-E3D4-44FC-8919-444246DCB4F2}" type="presParOf" srcId="{23C4FBC0-7D24-47B3-8769-ECBCFDC86000}" destId="{7BB796DA-D398-494C-AAFF-D99AA256AB0B}" srcOrd="0" destOrd="0" presId="urn:microsoft.com/office/officeart/2008/layout/LinedList"/>
    <dgm:cxn modelId="{9DCDAFFC-365C-4071-9B91-9E518BC8BF62}" type="presParOf" srcId="{23C4FBC0-7D24-47B3-8769-ECBCFDC86000}" destId="{349B8D76-7899-406B-8D36-7FA4B2DD207A}" srcOrd="1" destOrd="0" presId="urn:microsoft.com/office/officeart/2008/layout/LinedList"/>
    <dgm:cxn modelId="{62A505ED-041E-47E7-976D-E08803EAB564}" type="presParOf" srcId="{5E142424-0478-4F14-BC39-60100DA3903E}" destId="{0FDB337F-CAAF-46B6-A5F5-7C7C1E6449D3}" srcOrd="6" destOrd="0" presId="urn:microsoft.com/office/officeart/2008/layout/LinedList"/>
    <dgm:cxn modelId="{116F1C41-4BDB-48C9-8C57-3AAE9ABFB14B}" type="presParOf" srcId="{5E142424-0478-4F14-BC39-60100DA3903E}" destId="{6903D305-FD18-4D75-93B0-B637651F34ED}" srcOrd="7" destOrd="0" presId="urn:microsoft.com/office/officeart/2008/layout/LinedList"/>
    <dgm:cxn modelId="{19E4DD8D-65FE-4E22-B593-18FB2910ACFB}" type="presParOf" srcId="{6903D305-FD18-4D75-93B0-B637651F34ED}" destId="{11E1278E-E442-4533-AE53-0D3BE951C789}" srcOrd="0" destOrd="0" presId="urn:microsoft.com/office/officeart/2008/layout/LinedList"/>
    <dgm:cxn modelId="{8DB72E62-40E3-4E7C-B8B3-AE0F67A5B143}" type="presParOf" srcId="{6903D305-FD18-4D75-93B0-B637651F34ED}" destId="{A243EE5D-6B7A-4F75-AC00-450818C0A6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8B3679-80C7-4AC8-BC43-A6FE1FCB01C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9933054-3FCA-41D9-B2DE-C3E18B661695}">
      <dgm:prSet/>
      <dgm:spPr/>
      <dgm:t>
        <a:bodyPr/>
        <a:lstStyle/>
        <a:p>
          <a:r>
            <a:rPr lang="es-ES" dirty="0"/>
            <a:t>¿Cómo usar la IA en mi oficina?</a:t>
          </a:r>
          <a:endParaRPr lang="en-US" dirty="0"/>
        </a:p>
      </dgm:t>
    </dgm:pt>
    <dgm:pt modelId="{5F7C2C44-71BB-493E-BD60-3D78BF8F35E0}" type="parTrans" cxnId="{DAFDF85B-49D0-48CB-B977-242ABC60223D}">
      <dgm:prSet/>
      <dgm:spPr/>
      <dgm:t>
        <a:bodyPr/>
        <a:lstStyle/>
        <a:p>
          <a:endParaRPr lang="en-US"/>
        </a:p>
      </dgm:t>
    </dgm:pt>
    <dgm:pt modelId="{8B3FD868-6FBF-4D59-A9FA-C2D4D1E12A4D}" type="sibTrans" cxnId="{DAFDF85B-49D0-48CB-B977-242ABC60223D}">
      <dgm:prSet/>
      <dgm:spPr/>
      <dgm:t>
        <a:bodyPr/>
        <a:lstStyle/>
        <a:p>
          <a:endParaRPr lang="en-US"/>
        </a:p>
      </dgm:t>
    </dgm:pt>
    <dgm:pt modelId="{49CBE5D7-9BE8-475E-86FA-68B4365FE5C9}">
      <dgm:prSet/>
      <dgm:spPr/>
      <dgm:t>
        <a:bodyPr/>
        <a:lstStyle/>
        <a:p>
          <a:r>
            <a:rPr lang="es-ES" dirty="0"/>
            <a:t>Que herramientas gratuitas de IA puedo usar en la oficina.</a:t>
          </a:r>
          <a:endParaRPr lang="en-US" dirty="0"/>
        </a:p>
      </dgm:t>
    </dgm:pt>
    <dgm:pt modelId="{F0C7940E-E648-4824-8A32-C28E4312844D}" type="parTrans" cxnId="{EDD3C040-AFC8-4F23-AD8D-A12DF06BD7CC}">
      <dgm:prSet/>
      <dgm:spPr/>
      <dgm:t>
        <a:bodyPr/>
        <a:lstStyle/>
        <a:p>
          <a:endParaRPr lang="en-US"/>
        </a:p>
      </dgm:t>
    </dgm:pt>
    <dgm:pt modelId="{685E4719-4790-4EEF-9224-0F1DA2DB8449}" type="sibTrans" cxnId="{EDD3C040-AFC8-4F23-AD8D-A12DF06BD7CC}">
      <dgm:prSet/>
      <dgm:spPr/>
      <dgm:t>
        <a:bodyPr/>
        <a:lstStyle/>
        <a:p>
          <a:endParaRPr lang="en-US"/>
        </a:p>
      </dgm:t>
    </dgm:pt>
    <dgm:pt modelId="{E8A64340-991A-4A81-8992-5712A857A1BB}">
      <dgm:prSet/>
      <dgm:spPr/>
      <dgm:t>
        <a:bodyPr/>
        <a:lstStyle/>
        <a:p>
          <a:r>
            <a:rPr lang="es-ES" dirty="0"/>
            <a:t>Quiero automatizar el proceso de gestión documental.</a:t>
          </a:r>
          <a:endParaRPr lang="en-US" dirty="0"/>
        </a:p>
      </dgm:t>
    </dgm:pt>
    <dgm:pt modelId="{5743B31E-2DB8-4D70-A73B-1371D5B9EEC1}" type="parTrans" cxnId="{9D704382-2CAA-4A75-B435-6EBC149EA1DE}">
      <dgm:prSet/>
      <dgm:spPr/>
      <dgm:t>
        <a:bodyPr/>
        <a:lstStyle/>
        <a:p>
          <a:endParaRPr lang="en-US"/>
        </a:p>
      </dgm:t>
    </dgm:pt>
    <dgm:pt modelId="{FCAE1E82-5792-47AC-84E8-A4011C166CE7}" type="sibTrans" cxnId="{9D704382-2CAA-4A75-B435-6EBC149EA1DE}">
      <dgm:prSet/>
      <dgm:spPr/>
      <dgm:t>
        <a:bodyPr/>
        <a:lstStyle/>
        <a:p>
          <a:endParaRPr lang="en-US"/>
        </a:p>
      </dgm:t>
    </dgm:pt>
    <dgm:pt modelId="{8696898C-CCFB-4097-9C13-B06C2D86F993}">
      <dgm:prSet/>
      <dgm:spPr/>
      <dgm:t>
        <a:bodyPr/>
        <a:lstStyle/>
        <a:p>
          <a:r>
            <a:rPr lang="es-ES" dirty="0"/>
            <a:t>Quiero organizar mi tiempo más eficientemente.</a:t>
          </a:r>
          <a:endParaRPr lang="en-US" dirty="0"/>
        </a:p>
      </dgm:t>
    </dgm:pt>
    <dgm:pt modelId="{6F4ED32F-C9D8-4105-8D4D-F3F38170F0D5}" type="parTrans" cxnId="{C940466E-E055-453E-97E1-39E92F1A02F2}">
      <dgm:prSet/>
      <dgm:spPr/>
      <dgm:t>
        <a:bodyPr/>
        <a:lstStyle/>
        <a:p>
          <a:endParaRPr lang="en-US"/>
        </a:p>
      </dgm:t>
    </dgm:pt>
    <dgm:pt modelId="{A93E3128-B1DC-4E0C-8FCF-DE49F0F6C57F}" type="sibTrans" cxnId="{C940466E-E055-453E-97E1-39E92F1A02F2}">
      <dgm:prSet/>
      <dgm:spPr/>
      <dgm:t>
        <a:bodyPr/>
        <a:lstStyle/>
        <a:p>
          <a:endParaRPr lang="en-US"/>
        </a:p>
      </dgm:t>
    </dgm:pt>
    <dgm:pt modelId="{4858315A-53F2-491E-BB59-8679ADD1C25C}" type="pres">
      <dgm:prSet presAssocID="{858B3679-80C7-4AC8-BC43-A6FE1FCB01C6}" presName="linear" presStyleCnt="0">
        <dgm:presLayoutVars>
          <dgm:animLvl val="lvl"/>
          <dgm:resizeHandles val="exact"/>
        </dgm:presLayoutVars>
      </dgm:prSet>
      <dgm:spPr/>
    </dgm:pt>
    <dgm:pt modelId="{D5464F5A-5F11-40E8-99C5-82B84F71CB67}" type="pres">
      <dgm:prSet presAssocID="{D9933054-3FCA-41D9-B2DE-C3E18B661695}" presName="parentText" presStyleLbl="node1" presStyleIdx="0" presStyleCnt="4">
        <dgm:presLayoutVars>
          <dgm:chMax val="0"/>
          <dgm:bulletEnabled val="1"/>
        </dgm:presLayoutVars>
      </dgm:prSet>
      <dgm:spPr/>
    </dgm:pt>
    <dgm:pt modelId="{56E51EA1-6E0B-43F0-B5B3-EE0D2D6F150A}" type="pres">
      <dgm:prSet presAssocID="{8B3FD868-6FBF-4D59-A9FA-C2D4D1E12A4D}" presName="spacer" presStyleCnt="0"/>
      <dgm:spPr/>
    </dgm:pt>
    <dgm:pt modelId="{17F6F1B8-708E-4BD6-B467-B53BD6DA71C0}" type="pres">
      <dgm:prSet presAssocID="{49CBE5D7-9BE8-475E-86FA-68B4365FE5C9}" presName="parentText" presStyleLbl="node1" presStyleIdx="1" presStyleCnt="4">
        <dgm:presLayoutVars>
          <dgm:chMax val="0"/>
          <dgm:bulletEnabled val="1"/>
        </dgm:presLayoutVars>
      </dgm:prSet>
      <dgm:spPr/>
    </dgm:pt>
    <dgm:pt modelId="{0860512B-D029-4A0C-92C6-B025AF2225E1}" type="pres">
      <dgm:prSet presAssocID="{685E4719-4790-4EEF-9224-0F1DA2DB8449}" presName="spacer" presStyleCnt="0"/>
      <dgm:spPr/>
    </dgm:pt>
    <dgm:pt modelId="{066BDB12-AD8F-4694-B021-6630640BB3EF}" type="pres">
      <dgm:prSet presAssocID="{E8A64340-991A-4A81-8992-5712A857A1BB}" presName="parentText" presStyleLbl="node1" presStyleIdx="2" presStyleCnt="4">
        <dgm:presLayoutVars>
          <dgm:chMax val="0"/>
          <dgm:bulletEnabled val="1"/>
        </dgm:presLayoutVars>
      </dgm:prSet>
      <dgm:spPr/>
    </dgm:pt>
    <dgm:pt modelId="{A50C841E-5735-4C2B-B318-00ABDD8B81D5}" type="pres">
      <dgm:prSet presAssocID="{FCAE1E82-5792-47AC-84E8-A4011C166CE7}" presName="spacer" presStyleCnt="0"/>
      <dgm:spPr/>
    </dgm:pt>
    <dgm:pt modelId="{A98DA4A6-50F4-454B-8EDE-6BFBE2E1A528}" type="pres">
      <dgm:prSet presAssocID="{8696898C-CCFB-4097-9C13-B06C2D86F993}" presName="parentText" presStyleLbl="node1" presStyleIdx="3" presStyleCnt="4">
        <dgm:presLayoutVars>
          <dgm:chMax val="0"/>
          <dgm:bulletEnabled val="1"/>
        </dgm:presLayoutVars>
      </dgm:prSet>
      <dgm:spPr/>
    </dgm:pt>
  </dgm:ptLst>
  <dgm:cxnLst>
    <dgm:cxn modelId="{FA0F2C1F-EB56-4062-9072-B4C3F6C72B7D}" type="presOf" srcId="{49CBE5D7-9BE8-475E-86FA-68B4365FE5C9}" destId="{17F6F1B8-708E-4BD6-B467-B53BD6DA71C0}" srcOrd="0" destOrd="0" presId="urn:microsoft.com/office/officeart/2005/8/layout/vList2"/>
    <dgm:cxn modelId="{6E332335-BC5C-4F48-B490-C14010E2AC59}" type="presOf" srcId="{8696898C-CCFB-4097-9C13-B06C2D86F993}" destId="{A98DA4A6-50F4-454B-8EDE-6BFBE2E1A528}" srcOrd="0" destOrd="0" presId="urn:microsoft.com/office/officeart/2005/8/layout/vList2"/>
    <dgm:cxn modelId="{EDD3C040-AFC8-4F23-AD8D-A12DF06BD7CC}" srcId="{858B3679-80C7-4AC8-BC43-A6FE1FCB01C6}" destId="{49CBE5D7-9BE8-475E-86FA-68B4365FE5C9}" srcOrd="1" destOrd="0" parTransId="{F0C7940E-E648-4824-8A32-C28E4312844D}" sibTransId="{685E4719-4790-4EEF-9224-0F1DA2DB8449}"/>
    <dgm:cxn modelId="{DAFDF85B-49D0-48CB-B977-242ABC60223D}" srcId="{858B3679-80C7-4AC8-BC43-A6FE1FCB01C6}" destId="{D9933054-3FCA-41D9-B2DE-C3E18B661695}" srcOrd="0" destOrd="0" parTransId="{5F7C2C44-71BB-493E-BD60-3D78BF8F35E0}" sibTransId="{8B3FD868-6FBF-4D59-A9FA-C2D4D1E12A4D}"/>
    <dgm:cxn modelId="{7B02C860-628A-4399-BAA8-CBD38C3206D7}" type="presOf" srcId="{D9933054-3FCA-41D9-B2DE-C3E18B661695}" destId="{D5464F5A-5F11-40E8-99C5-82B84F71CB67}" srcOrd="0" destOrd="0" presId="urn:microsoft.com/office/officeart/2005/8/layout/vList2"/>
    <dgm:cxn modelId="{C940466E-E055-453E-97E1-39E92F1A02F2}" srcId="{858B3679-80C7-4AC8-BC43-A6FE1FCB01C6}" destId="{8696898C-CCFB-4097-9C13-B06C2D86F993}" srcOrd="3" destOrd="0" parTransId="{6F4ED32F-C9D8-4105-8D4D-F3F38170F0D5}" sibTransId="{A93E3128-B1DC-4E0C-8FCF-DE49F0F6C57F}"/>
    <dgm:cxn modelId="{028B966F-0F85-4EF9-9097-296BE50C6BC5}" type="presOf" srcId="{E8A64340-991A-4A81-8992-5712A857A1BB}" destId="{066BDB12-AD8F-4694-B021-6630640BB3EF}" srcOrd="0" destOrd="0" presId="urn:microsoft.com/office/officeart/2005/8/layout/vList2"/>
    <dgm:cxn modelId="{9D704382-2CAA-4A75-B435-6EBC149EA1DE}" srcId="{858B3679-80C7-4AC8-BC43-A6FE1FCB01C6}" destId="{E8A64340-991A-4A81-8992-5712A857A1BB}" srcOrd="2" destOrd="0" parTransId="{5743B31E-2DB8-4D70-A73B-1371D5B9EEC1}" sibTransId="{FCAE1E82-5792-47AC-84E8-A4011C166CE7}"/>
    <dgm:cxn modelId="{0C566CC5-8479-4D40-B9D2-3A0C7DD303F0}" type="presOf" srcId="{858B3679-80C7-4AC8-BC43-A6FE1FCB01C6}" destId="{4858315A-53F2-491E-BB59-8679ADD1C25C}" srcOrd="0" destOrd="0" presId="urn:microsoft.com/office/officeart/2005/8/layout/vList2"/>
    <dgm:cxn modelId="{207FB566-0531-43C3-A09D-602E00465AC7}" type="presParOf" srcId="{4858315A-53F2-491E-BB59-8679ADD1C25C}" destId="{D5464F5A-5F11-40E8-99C5-82B84F71CB67}" srcOrd="0" destOrd="0" presId="urn:microsoft.com/office/officeart/2005/8/layout/vList2"/>
    <dgm:cxn modelId="{54E89951-6E27-422B-A954-391535FA5163}" type="presParOf" srcId="{4858315A-53F2-491E-BB59-8679ADD1C25C}" destId="{56E51EA1-6E0B-43F0-B5B3-EE0D2D6F150A}" srcOrd="1" destOrd="0" presId="urn:microsoft.com/office/officeart/2005/8/layout/vList2"/>
    <dgm:cxn modelId="{74C20AB4-857E-4DA3-B75C-1B4EDC4440A6}" type="presParOf" srcId="{4858315A-53F2-491E-BB59-8679ADD1C25C}" destId="{17F6F1B8-708E-4BD6-B467-B53BD6DA71C0}" srcOrd="2" destOrd="0" presId="urn:microsoft.com/office/officeart/2005/8/layout/vList2"/>
    <dgm:cxn modelId="{BF048D08-ED5F-4A72-BEF2-AC9BC910DCD3}" type="presParOf" srcId="{4858315A-53F2-491E-BB59-8679ADD1C25C}" destId="{0860512B-D029-4A0C-92C6-B025AF2225E1}" srcOrd="3" destOrd="0" presId="urn:microsoft.com/office/officeart/2005/8/layout/vList2"/>
    <dgm:cxn modelId="{96123A61-3249-4785-9B40-996CF5D915B8}" type="presParOf" srcId="{4858315A-53F2-491E-BB59-8679ADD1C25C}" destId="{066BDB12-AD8F-4694-B021-6630640BB3EF}" srcOrd="4" destOrd="0" presId="urn:microsoft.com/office/officeart/2005/8/layout/vList2"/>
    <dgm:cxn modelId="{90794B4F-5342-4200-AD97-5A930AB0660D}" type="presParOf" srcId="{4858315A-53F2-491E-BB59-8679ADD1C25C}" destId="{A50C841E-5735-4C2B-B318-00ABDD8B81D5}" srcOrd="5" destOrd="0" presId="urn:microsoft.com/office/officeart/2005/8/layout/vList2"/>
    <dgm:cxn modelId="{094A4E7D-65F5-4D7A-9294-D818CCC2FEC9}" type="presParOf" srcId="{4858315A-53F2-491E-BB59-8679ADD1C25C}" destId="{A98DA4A6-50F4-454B-8EDE-6BFBE2E1A5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79530-6675-4C6F-83FB-A2D3E9F9AF0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28111CA-528F-4F5D-82C4-1718E7855AF5}">
      <dgm:prSet custT="1"/>
      <dgm:spPr/>
      <dgm:t>
        <a:bodyPr/>
        <a:lstStyle/>
        <a:p>
          <a:r>
            <a:rPr lang="es-EC" sz="3200" b="1" dirty="0"/>
            <a:t>Delegación efectiva</a:t>
          </a:r>
          <a:endParaRPr lang="en-US" sz="3200" dirty="0"/>
        </a:p>
      </dgm:t>
    </dgm:pt>
    <dgm:pt modelId="{2F891CE4-31F9-443B-A72D-86C45FE7F9EC}" type="parTrans" cxnId="{5DCB9850-CC43-4577-9910-6A1E2D0CB763}">
      <dgm:prSet/>
      <dgm:spPr/>
      <dgm:t>
        <a:bodyPr/>
        <a:lstStyle/>
        <a:p>
          <a:endParaRPr lang="en-US"/>
        </a:p>
      </dgm:t>
    </dgm:pt>
    <dgm:pt modelId="{28F5FC15-AAE0-4DF4-83CD-A16669307583}" type="sibTrans" cxnId="{5DCB9850-CC43-4577-9910-6A1E2D0CB763}">
      <dgm:prSet/>
      <dgm:spPr/>
      <dgm:t>
        <a:bodyPr/>
        <a:lstStyle/>
        <a:p>
          <a:endParaRPr lang="en-US"/>
        </a:p>
      </dgm:t>
    </dgm:pt>
    <dgm:pt modelId="{B6B412E8-9603-46D4-8EA6-A3C3FC676EE8}">
      <dgm:prSet custT="1"/>
      <dgm:spPr/>
      <dgm:t>
        <a:bodyPr/>
        <a:lstStyle/>
        <a:p>
          <a:r>
            <a:rPr lang="es-ES" sz="2400" dirty="0"/>
            <a:t>Identificación de actividades</a:t>
          </a:r>
          <a:endParaRPr lang="en-US" sz="2400" dirty="0"/>
        </a:p>
      </dgm:t>
    </dgm:pt>
    <dgm:pt modelId="{CBC5B297-FA4A-4DE7-A8C7-5DEBFEAED6CA}" type="parTrans" cxnId="{80E42B5A-C728-496B-8B4D-B0300F8321CC}">
      <dgm:prSet/>
      <dgm:spPr/>
      <dgm:t>
        <a:bodyPr/>
        <a:lstStyle/>
        <a:p>
          <a:endParaRPr lang="en-US"/>
        </a:p>
      </dgm:t>
    </dgm:pt>
    <dgm:pt modelId="{62B8DDC4-72F3-49E5-A40A-3EF4F3135823}" type="sibTrans" cxnId="{80E42B5A-C728-496B-8B4D-B0300F8321CC}">
      <dgm:prSet/>
      <dgm:spPr/>
      <dgm:t>
        <a:bodyPr/>
        <a:lstStyle/>
        <a:p>
          <a:endParaRPr lang="en-US"/>
        </a:p>
      </dgm:t>
    </dgm:pt>
    <dgm:pt modelId="{ECB65F6F-F669-4079-B734-B04B1FC20A97}">
      <dgm:prSet custT="1"/>
      <dgm:spPr/>
      <dgm:t>
        <a:bodyPr/>
        <a:lstStyle/>
        <a:p>
          <a:r>
            <a:rPr lang="es-ES" sz="2400" dirty="0"/>
            <a:t>Comunicar lo que deseas</a:t>
          </a:r>
          <a:endParaRPr lang="en-US" sz="2400" dirty="0"/>
        </a:p>
      </dgm:t>
    </dgm:pt>
    <dgm:pt modelId="{5CBBA934-138A-4302-8B5B-E5A34CD7114E}" type="parTrans" cxnId="{E936F5F4-9D47-4216-BA0E-404E3DEF98BE}">
      <dgm:prSet/>
      <dgm:spPr/>
      <dgm:t>
        <a:bodyPr/>
        <a:lstStyle/>
        <a:p>
          <a:endParaRPr lang="en-US"/>
        </a:p>
      </dgm:t>
    </dgm:pt>
    <dgm:pt modelId="{56C2AE1D-0EC3-4831-92C3-5FA32B58089F}" type="sibTrans" cxnId="{E936F5F4-9D47-4216-BA0E-404E3DEF98BE}">
      <dgm:prSet/>
      <dgm:spPr/>
      <dgm:t>
        <a:bodyPr/>
        <a:lstStyle/>
        <a:p>
          <a:endParaRPr lang="en-US"/>
        </a:p>
      </dgm:t>
    </dgm:pt>
    <dgm:pt modelId="{2D5E07E8-F312-4CB7-A20B-BEBB4C192DDB}">
      <dgm:prSet custT="1"/>
      <dgm:spPr/>
      <dgm:t>
        <a:bodyPr/>
        <a:lstStyle/>
        <a:p>
          <a:r>
            <a:rPr lang="es-EC" sz="2400" dirty="0"/>
            <a:t>Transición</a:t>
          </a:r>
          <a:endParaRPr lang="en-US" sz="1900" dirty="0"/>
        </a:p>
      </dgm:t>
    </dgm:pt>
    <dgm:pt modelId="{B2DDDB2B-D678-468B-86C2-9391C1F86E0E}" type="parTrans" cxnId="{42D69B92-3AA2-49DF-81D2-D25A561A47B4}">
      <dgm:prSet/>
      <dgm:spPr/>
      <dgm:t>
        <a:bodyPr/>
        <a:lstStyle/>
        <a:p>
          <a:endParaRPr lang="en-US"/>
        </a:p>
      </dgm:t>
    </dgm:pt>
    <dgm:pt modelId="{14FB7258-7E88-4237-894A-0D5290AEC312}" type="sibTrans" cxnId="{42D69B92-3AA2-49DF-81D2-D25A561A47B4}">
      <dgm:prSet/>
      <dgm:spPr/>
      <dgm:t>
        <a:bodyPr/>
        <a:lstStyle/>
        <a:p>
          <a:endParaRPr lang="en-US"/>
        </a:p>
      </dgm:t>
    </dgm:pt>
    <dgm:pt modelId="{B2AD7E9E-0838-4894-BFA2-3779518E2A5F}">
      <dgm:prSet custT="1"/>
      <dgm:spPr/>
      <dgm:t>
        <a:bodyPr/>
        <a:lstStyle/>
        <a:p>
          <a:r>
            <a:rPr lang="es-ES" sz="2400" dirty="0"/>
            <a:t>Seguimiento y control</a:t>
          </a:r>
          <a:endParaRPr lang="en-US" sz="2400" dirty="0"/>
        </a:p>
      </dgm:t>
    </dgm:pt>
    <dgm:pt modelId="{5E3546CC-DE4E-4759-9A3D-E8F23DE3B6BF}" type="parTrans" cxnId="{BFAC9FAB-C64B-4D20-A63E-E7E80A489926}">
      <dgm:prSet/>
      <dgm:spPr/>
      <dgm:t>
        <a:bodyPr/>
        <a:lstStyle/>
        <a:p>
          <a:endParaRPr lang="en-US"/>
        </a:p>
      </dgm:t>
    </dgm:pt>
    <dgm:pt modelId="{2804F969-420F-4893-BC59-E7E073F3C90B}" type="sibTrans" cxnId="{BFAC9FAB-C64B-4D20-A63E-E7E80A489926}">
      <dgm:prSet/>
      <dgm:spPr/>
      <dgm:t>
        <a:bodyPr/>
        <a:lstStyle/>
        <a:p>
          <a:endParaRPr lang="en-US"/>
        </a:p>
      </dgm:t>
    </dgm:pt>
    <dgm:pt modelId="{ECD04200-4275-4203-8C2F-C86F0D5B11E0}" type="pres">
      <dgm:prSet presAssocID="{4D179530-6675-4C6F-83FB-A2D3E9F9AF00}" presName="root" presStyleCnt="0">
        <dgm:presLayoutVars>
          <dgm:dir/>
          <dgm:resizeHandles val="exact"/>
        </dgm:presLayoutVars>
      </dgm:prSet>
      <dgm:spPr/>
    </dgm:pt>
    <dgm:pt modelId="{C47E74C4-0677-4E10-B5A4-92B8AB401AD4}" type="pres">
      <dgm:prSet presAssocID="{528111CA-528F-4F5D-82C4-1718E7855AF5}" presName="compNode" presStyleCnt="0"/>
      <dgm:spPr/>
    </dgm:pt>
    <dgm:pt modelId="{B0F6DD40-58AD-47E0-BCBB-523A6C1C2257}" type="pres">
      <dgm:prSet presAssocID="{528111CA-528F-4F5D-82C4-1718E7855AF5}" presName="bgRect" presStyleLbl="bgShp" presStyleIdx="0" presStyleCnt="5"/>
      <dgm:spPr/>
    </dgm:pt>
    <dgm:pt modelId="{E776ED56-02E2-4743-9416-433E8460F458}" type="pres">
      <dgm:prSet presAssocID="{528111CA-528F-4F5D-82C4-1718E7855AF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uarios"/>
        </a:ext>
      </dgm:extLst>
    </dgm:pt>
    <dgm:pt modelId="{8FC0DF64-3B94-4D79-8CA8-0E3777A61A57}" type="pres">
      <dgm:prSet presAssocID="{528111CA-528F-4F5D-82C4-1718E7855AF5}" presName="spaceRect" presStyleCnt="0"/>
      <dgm:spPr/>
    </dgm:pt>
    <dgm:pt modelId="{52C0794C-31C7-47D3-A570-356FDB35A43B}" type="pres">
      <dgm:prSet presAssocID="{528111CA-528F-4F5D-82C4-1718E7855AF5}" presName="parTx" presStyleLbl="revTx" presStyleIdx="0" presStyleCnt="5">
        <dgm:presLayoutVars>
          <dgm:chMax val="0"/>
          <dgm:chPref val="0"/>
        </dgm:presLayoutVars>
      </dgm:prSet>
      <dgm:spPr/>
    </dgm:pt>
    <dgm:pt modelId="{FFB9146A-BC78-449C-807E-73AB09440EE2}" type="pres">
      <dgm:prSet presAssocID="{28F5FC15-AAE0-4DF4-83CD-A16669307583}" presName="sibTrans" presStyleCnt="0"/>
      <dgm:spPr/>
    </dgm:pt>
    <dgm:pt modelId="{035A344E-2802-4A2A-8C1E-02DEA6AE1A30}" type="pres">
      <dgm:prSet presAssocID="{B6B412E8-9603-46D4-8EA6-A3C3FC676EE8}" presName="compNode" presStyleCnt="0"/>
      <dgm:spPr/>
    </dgm:pt>
    <dgm:pt modelId="{96E5D9F2-9EDD-4208-B5A1-4B7C10C257FB}" type="pres">
      <dgm:prSet presAssocID="{B6B412E8-9603-46D4-8EA6-A3C3FC676EE8}" presName="bgRect" presStyleLbl="bgShp" presStyleIdx="1" presStyleCnt="5"/>
      <dgm:spPr/>
    </dgm:pt>
    <dgm:pt modelId="{9DDE9677-23A0-4CE5-81DC-B2B6F9DB42D7}" type="pres">
      <dgm:prSet presAssocID="{B6B412E8-9603-46D4-8EA6-A3C3FC676EE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B5CE0B8E-74DB-4392-A037-1157FF6572E3}" type="pres">
      <dgm:prSet presAssocID="{B6B412E8-9603-46D4-8EA6-A3C3FC676EE8}" presName="spaceRect" presStyleCnt="0"/>
      <dgm:spPr/>
    </dgm:pt>
    <dgm:pt modelId="{75C30E55-8A28-418B-8946-17DA0B1CC21A}" type="pres">
      <dgm:prSet presAssocID="{B6B412E8-9603-46D4-8EA6-A3C3FC676EE8}" presName="parTx" presStyleLbl="revTx" presStyleIdx="1" presStyleCnt="5">
        <dgm:presLayoutVars>
          <dgm:chMax val="0"/>
          <dgm:chPref val="0"/>
        </dgm:presLayoutVars>
      </dgm:prSet>
      <dgm:spPr/>
    </dgm:pt>
    <dgm:pt modelId="{EC2869AC-56F5-4737-BD97-2653C4B7685D}" type="pres">
      <dgm:prSet presAssocID="{62B8DDC4-72F3-49E5-A40A-3EF4F3135823}" presName="sibTrans" presStyleCnt="0"/>
      <dgm:spPr/>
    </dgm:pt>
    <dgm:pt modelId="{E6B77C0F-DCFF-4185-AE44-6945D095F9B0}" type="pres">
      <dgm:prSet presAssocID="{ECB65F6F-F669-4079-B734-B04B1FC20A97}" presName="compNode" presStyleCnt="0"/>
      <dgm:spPr/>
    </dgm:pt>
    <dgm:pt modelId="{3A49F3E2-3799-4E27-B1DB-357F69799E4B}" type="pres">
      <dgm:prSet presAssocID="{ECB65F6F-F669-4079-B734-B04B1FC20A97}" presName="bgRect" presStyleLbl="bgShp" presStyleIdx="2" presStyleCnt="5"/>
      <dgm:spPr/>
    </dgm:pt>
    <dgm:pt modelId="{4912B497-93CB-40FD-A21F-F0ED3C2312C0}" type="pres">
      <dgm:prSet presAssocID="{ECB65F6F-F669-4079-B734-B04B1FC20A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eo"/>
        </a:ext>
      </dgm:extLst>
    </dgm:pt>
    <dgm:pt modelId="{2133D6A6-B547-435F-A512-4F15E159EA85}" type="pres">
      <dgm:prSet presAssocID="{ECB65F6F-F669-4079-B734-B04B1FC20A97}" presName="spaceRect" presStyleCnt="0"/>
      <dgm:spPr/>
    </dgm:pt>
    <dgm:pt modelId="{6E3D9D8D-421C-460E-8BD3-3ADBD9EBE046}" type="pres">
      <dgm:prSet presAssocID="{ECB65F6F-F669-4079-B734-B04B1FC20A97}" presName="parTx" presStyleLbl="revTx" presStyleIdx="2" presStyleCnt="5">
        <dgm:presLayoutVars>
          <dgm:chMax val="0"/>
          <dgm:chPref val="0"/>
        </dgm:presLayoutVars>
      </dgm:prSet>
      <dgm:spPr/>
    </dgm:pt>
    <dgm:pt modelId="{896BD3C2-A18A-4944-80D6-375D310D463A}" type="pres">
      <dgm:prSet presAssocID="{56C2AE1D-0EC3-4831-92C3-5FA32B58089F}" presName="sibTrans" presStyleCnt="0"/>
      <dgm:spPr/>
    </dgm:pt>
    <dgm:pt modelId="{0D170CD0-8C67-471B-9A53-9D713E9041AE}" type="pres">
      <dgm:prSet presAssocID="{2D5E07E8-F312-4CB7-A20B-BEBB4C192DDB}" presName="compNode" presStyleCnt="0"/>
      <dgm:spPr/>
    </dgm:pt>
    <dgm:pt modelId="{F472214B-6A2A-47D6-BF8D-3386CC8CE2C0}" type="pres">
      <dgm:prSet presAssocID="{2D5E07E8-F312-4CB7-A20B-BEBB4C192DDB}" presName="bgRect" presStyleLbl="bgShp" presStyleIdx="3" presStyleCnt="5"/>
      <dgm:spPr/>
    </dgm:pt>
    <dgm:pt modelId="{8FC539D8-5EE0-4838-BFCA-85017BCE0028}" type="pres">
      <dgm:prSet presAssocID="{2D5E07E8-F312-4CB7-A20B-BEBB4C192DD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petir"/>
        </a:ext>
      </dgm:extLst>
    </dgm:pt>
    <dgm:pt modelId="{C2146401-95FA-45BE-A6A1-FFBFFF4A4984}" type="pres">
      <dgm:prSet presAssocID="{2D5E07E8-F312-4CB7-A20B-BEBB4C192DDB}" presName="spaceRect" presStyleCnt="0"/>
      <dgm:spPr/>
    </dgm:pt>
    <dgm:pt modelId="{5A410795-766C-480D-BB2D-A638C30E7C6D}" type="pres">
      <dgm:prSet presAssocID="{2D5E07E8-F312-4CB7-A20B-BEBB4C192DDB}" presName="parTx" presStyleLbl="revTx" presStyleIdx="3" presStyleCnt="5">
        <dgm:presLayoutVars>
          <dgm:chMax val="0"/>
          <dgm:chPref val="0"/>
        </dgm:presLayoutVars>
      </dgm:prSet>
      <dgm:spPr/>
    </dgm:pt>
    <dgm:pt modelId="{D0CBCE8A-AB85-44E0-A8D6-7A13B9DB672E}" type="pres">
      <dgm:prSet presAssocID="{14FB7258-7E88-4237-894A-0D5290AEC312}" presName="sibTrans" presStyleCnt="0"/>
      <dgm:spPr/>
    </dgm:pt>
    <dgm:pt modelId="{69E4F052-046E-4B2B-883A-5952E00AD06A}" type="pres">
      <dgm:prSet presAssocID="{B2AD7E9E-0838-4894-BFA2-3779518E2A5F}" presName="compNode" presStyleCnt="0"/>
      <dgm:spPr/>
    </dgm:pt>
    <dgm:pt modelId="{150A3FB3-32A4-4515-B168-C743CE43F3B6}" type="pres">
      <dgm:prSet presAssocID="{B2AD7E9E-0838-4894-BFA2-3779518E2A5F}" presName="bgRect" presStyleLbl="bgShp" presStyleIdx="4" presStyleCnt="5"/>
      <dgm:spPr/>
    </dgm:pt>
    <dgm:pt modelId="{DE4693EB-E5DA-4A9D-9F00-15BA54208DFF}" type="pres">
      <dgm:prSet presAssocID="{B2AD7E9E-0838-4894-BFA2-3779518E2A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CDE2C662-EAE6-423B-A194-F9088820D646}" type="pres">
      <dgm:prSet presAssocID="{B2AD7E9E-0838-4894-BFA2-3779518E2A5F}" presName="spaceRect" presStyleCnt="0"/>
      <dgm:spPr/>
    </dgm:pt>
    <dgm:pt modelId="{E2094A6E-FE2A-4169-B176-5282B65366E6}" type="pres">
      <dgm:prSet presAssocID="{B2AD7E9E-0838-4894-BFA2-3779518E2A5F}" presName="parTx" presStyleLbl="revTx" presStyleIdx="4" presStyleCnt="5">
        <dgm:presLayoutVars>
          <dgm:chMax val="0"/>
          <dgm:chPref val="0"/>
        </dgm:presLayoutVars>
      </dgm:prSet>
      <dgm:spPr/>
    </dgm:pt>
  </dgm:ptLst>
  <dgm:cxnLst>
    <dgm:cxn modelId="{FC8A9745-927E-472B-9EAA-AB6DB1E32267}" type="presOf" srcId="{2D5E07E8-F312-4CB7-A20B-BEBB4C192DDB}" destId="{5A410795-766C-480D-BB2D-A638C30E7C6D}" srcOrd="0" destOrd="0" presId="urn:microsoft.com/office/officeart/2018/2/layout/IconVerticalSolidList"/>
    <dgm:cxn modelId="{65FDD36F-DB92-4E63-ABD5-7775B1E5CA7B}" type="presOf" srcId="{B2AD7E9E-0838-4894-BFA2-3779518E2A5F}" destId="{E2094A6E-FE2A-4169-B176-5282B65366E6}" srcOrd="0" destOrd="0" presId="urn:microsoft.com/office/officeart/2018/2/layout/IconVerticalSolidList"/>
    <dgm:cxn modelId="{5DCB9850-CC43-4577-9910-6A1E2D0CB763}" srcId="{4D179530-6675-4C6F-83FB-A2D3E9F9AF00}" destId="{528111CA-528F-4F5D-82C4-1718E7855AF5}" srcOrd="0" destOrd="0" parTransId="{2F891CE4-31F9-443B-A72D-86C45FE7F9EC}" sibTransId="{28F5FC15-AAE0-4DF4-83CD-A16669307583}"/>
    <dgm:cxn modelId="{80E42B5A-C728-496B-8B4D-B0300F8321CC}" srcId="{4D179530-6675-4C6F-83FB-A2D3E9F9AF00}" destId="{B6B412E8-9603-46D4-8EA6-A3C3FC676EE8}" srcOrd="1" destOrd="0" parTransId="{CBC5B297-FA4A-4DE7-A8C7-5DEBFEAED6CA}" sibTransId="{62B8DDC4-72F3-49E5-A40A-3EF4F3135823}"/>
    <dgm:cxn modelId="{8C48F97F-A11C-4DB2-9846-78CF5BB0743F}" type="presOf" srcId="{4D179530-6675-4C6F-83FB-A2D3E9F9AF00}" destId="{ECD04200-4275-4203-8C2F-C86F0D5B11E0}" srcOrd="0" destOrd="0" presId="urn:microsoft.com/office/officeart/2018/2/layout/IconVerticalSolidList"/>
    <dgm:cxn modelId="{42D69B92-3AA2-49DF-81D2-D25A561A47B4}" srcId="{4D179530-6675-4C6F-83FB-A2D3E9F9AF00}" destId="{2D5E07E8-F312-4CB7-A20B-BEBB4C192DDB}" srcOrd="3" destOrd="0" parTransId="{B2DDDB2B-D678-468B-86C2-9391C1F86E0E}" sibTransId="{14FB7258-7E88-4237-894A-0D5290AEC312}"/>
    <dgm:cxn modelId="{BFAC9FAB-C64B-4D20-A63E-E7E80A489926}" srcId="{4D179530-6675-4C6F-83FB-A2D3E9F9AF00}" destId="{B2AD7E9E-0838-4894-BFA2-3779518E2A5F}" srcOrd="4" destOrd="0" parTransId="{5E3546CC-DE4E-4759-9A3D-E8F23DE3B6BF}" sibTransId="{2804F969-420F-4893-BC59-E7E073F3C90B}"/>
    <dgm:cxn modelId="{3E5A21D8-B965-497C-9D35-1B61297F5856}" type="presOf" srcId="{528111CA-528F-4F5D-82C4-1718E7855AF5}" destId="{52C0794C-31C7-47D3-A570-356FDB35A43B}" srcOrd="0" destOrd="0" presId="urn:microsoft.com/office/officeart/2018/2/layout/IconVerticalSolidList"/>
    <dgm:cxn modelId="{E936F5F4-9D47-4216-BA0E-404E3DEF98BE}" srcId="{4D179530-6675-4C6F-83FB-A2D3E9F9AF00}" destId="{ECB65F6F-F669-4079-B734-B04B1FC20A97}" srcOrd="2" destOrd="0" parTransId="{5CBBA934-138A-4302-8B5B-E5A34CD7114E}" sibTransId="{56C2AE1D-0EC3-4831-92C3-5FA32B58089F}"/>
    <dgm:cxn modelId="{1AF18AF5-54E5-4EA8-B05F-0DFCBF48EEBF}" type="presOf" srcId="{ECB65F6F-F669-4079-B734-B04B1FC20A97}" destId="{6E3D9D8D-421C-460E-8BD3-3ADBD9EBE046}" srcOrd="0" destOrd="0" presId="urn:microsoft.com/office/officeart/2018/2/layout/IconVerticalSolidList"/>
    <dgm:cxn modelId="{A4FFC9F7-39E2-42A9-9AB5-3E7C5177E221}" type="presOf" srcId="{B6B412E8-9603-46D4-8EA6-A3C3FC676EE8}" destId="{75C30E55-8A28-418B-8946-17DA0B1CC21A}" srcOrd="0" destOrd="0" presId="urn:microsoft.com/office/officeart/2018/2/layout/IconVerticalSolidList"/>
    <dgm:cxn modelId="{D2838253-2AFF-43FC-A0A9-01EA9C8533AA}" type="presParOf" srcId="{ECD04200-4275-4203-8C2F-C86F0D5B11E0}" destId="{C47E74C4-0677-4E10-B5A4-92B8AB401AD4}" srcOrd="0" destOrd="0" presId="urn:microsoft.com/office/officeart/2018/2/layout/IconVerticalSolidList"/>
    <dgm:cxn modelId="{6B18336F-0DBB-410A-812A-0C0679501198}" type="presParOf" srcId="{C47E74C4-0677-4E10-B5A4-92B8AB401AD4}" destId="{B0F6DD40-58AD-47E0-BCBB-523A6C1C2257}" srcOrd="0" destOrd="0" presId="urn:microsoft.com/office/officeart/2018/2/layout/IconVerticalSolidList"/>
    <dgm:cxn modelId="{EDC42200-8BA0-4E6A-AE78-93DDDC83DADF}" type="presParOf" srcId="{C47E74C4-0677-4E10-B5A4-92B8AB401AD4}" destId="{E776ED56-02E2-4743-9416-433E8460F458}" srcOrd="1" destOrd="0" presId="urn:microsoft.com/office/officeart/2018/2/layout/IconVerticalSolidList"/>
    <dgm:cxn modelId="{644482C2-2334-4C96-B8EC-0E549483A420}" type="presParOf" srcId="{C47E74C4-0677-4E10-B5A4-92B8AB401AD4}" destId="{8FC0DF64-3B94-4D79-8CA8-0E3777A61A57}" srcOrd="2" destOrd="0" presId="urn:microsoft.com/office/officeart/2018/2/layout/IconVerticalSolidList"/>
    <dgm:cxn modelId="{52E8B7DC-446C-4E1F-B886-8D9EEEFD65BF}" type="presParOf" srcId="{C47E74C4-0677-4E10-B5A4-92B8AB401AD4}" destId="{52C0794C-31C7-47D3-A570-356FDB35A43B}" srcOrd="3" destOrd="0" presId="urn:microsoft.com/office/officeart/2018/2/layout/IconVerticalSolidList"/>
    <dgm:cxn modelId="{F6BCB592-311E-4647-AC69-A521E4D6FFB9}" type="presParOf" srcId="{ECD04200-4275-4203-8C2F-C86F0D5B11E0}" destId="{FFB9146A-BC78-449C-807E-73AB09440EE2}" srcOrd="1" destOrd="0" presId="urn:microsoft.com/office/officeart/2018/2/layout/IconVerticalSolidList"/>
    <dgm:cxn modelId="{68999423-BEF6-4419-B714-07785E86DE08}" type="presParOf" srcId="{ECD04200-4275-4203-8C2F-C86F0D5B11E0}" destId="{035A344E-2802-4A2A-8C1E-02DEA6AE1A30}" srcOrd="2" destOrd="0" presId="urn:microsoft.com/office/officeart/2018/2/layout/IconVerticalSolidList"/>
    <dgm:cxn modelId="{F8EEAACF-7C13-4A81-BF26-D2F8C7F57259}" type="presParOf" srcId="{035A344E-2802-4A2A-8C1E-02DEA6AE1A30}" destId="{96E5D9F2-9EDD-4208-B5A1-4B7C10C257FB}" srcOrd="0" destOrd="0" presId="urn:microsoft.com/office/officeart/2018/2/layout/IconVerticalSolidList"/>
    <dgm:cxn modelId="{B07FF7D8-9529-4166-8257-BE4D0EF2E71D}" type="presParOf" srcId="{035A344E-2802-4A2A-8C1E-02DEA6AE1A30}" destId="{9DDE9677-23A0-4CE5-81DC-B2B6F9DB42D7}" srcOrd="1" destOrd="0" presId="urn:microsoft.com/office/officeart/2018/2/layout/IconVerticalSolidList"/>
    <dgm:cxn modelId="{EF08AAC5-F4FB-4D1E-B8D3-D30C5D4CA546}" type="presParOf" srcId="{035A344E-2802-4A2A-8C1E-02DEA6AE1A30}" destId="{B5CE0B8E-74DB-4392-A037-1157FF6572E3}" srcOrd="2" destOrd="0" presId="urn:microsoft.com/office/officeart/2018/2/layout/IconVerticalSolidList"/>
    <dgm:cxn modelId="{737284D6-C5D7-4F7B-B430-CC5DFC1E32C9}" type="presParOf" srcId="{035A344E-2802-4A2A-8C1E-02DEA6AE1A30}" destId="{75C30E55-8A28-418B-8946-17DA0B1CC21A}" srcOrd="3" destOrd="0" presId="urn:microsoft.com/office/officeart/2018/2/layout/IconVerticalSolidList"/>
    <dgm:cxn modelId="{22053E25-343A-4990-AAE2-DCAD76AB7569}" type="presParOf" srcId="{ECD04200-4275-4203-8C2F-C86F0D5B11E0}" destId="{EC2869AC-56F5-4737-BD97-2653C4B7685D}" srcOrd="3" destOrd="0" presId="urn:microsoft.com/office/officeart/2018/2/layout/IconVerticalSolidList"/>
    <dgm:cxn modelId="{7CB7D9CE-8BED-498D-B48B-17B0D5B5F21E}" type="presParOf" srcId="{ECD04200-4275-4203-8C2F-C86F0D5B11E0}" destId="{E6B77C0F-DCFF-4185-AE44-6945D095F9B0}" srcOrd="4" destOrd="0" presId="urn:microsoft.com/office/officeart/2018/2/layout/IconVerticalSolidList"/>
    <dgm:cxn modelId="{A1CDC125-6A85-44AD-882A-345C567FA8DD}" type="presParOf" srcId="{E6B77C0F-DCFF-4185-AE44-6945D095F9B0}" destId="{3A49F3E2-3799-4E27-B1DB-357F69799E4B}" srcOrd="0" destOrd="0" presId="urn:microsoft.com/office/officeart/2018/2/layout/IconVerticalSolidList"/>
    <dgm:cxn modelId="{62D5CE2D-C317-4FB0-A307-B1A9800B77E5}" type="presParOf" srcId="{E6B77C0F-DCFF-4185-AE44-6945D095F9B0}" destId="{4912B497-93CB-40FD-A21F-F0ED3C2312C0}" srcOrd="1" destOrd="0" presId="urn:microsoft.com/office/officeart/2018/2/layout/IconVerticalSolidList"/>
    <dgm:cxn modelId="{B7C394DD-AD0B-40AD-9B1B-6DF11D9D1CC5}" type="presParOf" srcId="{E6B77C0F-DCFF-4185-AE44-6945D095F9B0}" destId="{2133D6A6-B547-435F-A512-4F15E159EA85}" srcOrd="2" destOrd="0" presId="urn:microsoft.com/office/officeart/2018/2/layout/IconVerticalSolidList"/>
    <dgm:cxn modelId="{62FC9A75-FE48-4FA5-94BA-BA8086B2C67C}" type="presParOf" srcId="{E6B77C0F-DCFF-4185-AE44-6945D095F9B0}" destId="{6E3D9D8D-421C-460E-8BD3-3ADBD9EBE046}" srcOrd="3" destOrd="0" presId="urn:microsoft.com/office/officeart/2018/2/layout/IconVerticalSolidList"/>
    <dgm:cxn modelId="{2CBBE294-A944-4D60-9A09-BB17115C0155}" type="presParOf" srcId="{ECD04200-4275-4203-8C2F-C86F0D5B11E0}" destId="{896BD3C2-A18A-4944-80D6-375D310D463A}" srcOrd="5" destOrd="0" presId="urn:microsoft.com/office/officeart/2018/2/layout/IconVerticalSolidList"/>
    <dgm:cxn modelId="{65118428-BD0D-47E5-9C2B-6ED24F0E2DF1}" type="presParOf" srcId="{ECD04200-4275-4203-8C2F-C86F0D5B11E0}" destId="{0D170CD0-8C67-471B-9A53-9D713E9041AE}" srcOrd="6" destOrd="0" presId="urn:microsoft.com/office/officeart/2018/2/layout/IconVerticalSolidList"/>
    <dgm:cxn modelId="{3AAC1E12-FC40-4001-A9C6-BDC79FC01786}" type="presParOf" srcId="{0D170CD0-8C67-471B-9A53-9D713E9041AE}" destId="{F472214B-6A2A-47D6-BF8D-3386CC8CE2C0}" srcOrd="0" destOrd="0" presId="urn:microsoft.com/office/officeart/2018/2/layout/IconVerticalSolidList"/>
    <dgm:cxn modelId="{6AD59847-DEAC-4C99-8BA8-AC98AC014B49}" type="presParOf" srcId="{0D170CD0-8C67-471B-9A53-9D713E9041AE}" destId="{8FC539D8-5EE0-4838-BFCA-85017BCE0028}" srcOrd="1" destOrd="0" presId="urn:microsoft.com/office/officeart/2018/2/layout/IconVerticalSolidList"/>
    <dgm:cxn modelId="{2D308F71-82E1-415E-B3E4-BACC21D0A589}" type="presParOf" srcId="{0D170CD0-8C67-471B-9A53-9D713E9041AE}" destId="{C2146401-95FA-45BE-A6A1-FFBFFF4A4984}" srcOrd="2" destOrd="0" presId="urn:microsoft.com/office/officeart/2018/2/layout/IconVerticalSolidList"/>
    <dgm:cxn modelId="{EC0CBB31-9E40-4C22-AC8E-012AB2FC14BB}" type="presParOf" srcId="{0D170CD0-8C67-471B-9A53-9D713E9041AE}" destId="{5A410795-766C-480D-BB2D-A638C30E7C6D}" srcOrd="3" destOrd="0" presId="urn:microsoft.com/office/officeart/2018/2/layout/IconVerticalSolidList"/>
    <dgm:cxn modelId="{755C7B3A-62E6-404B-8A37-4D4AB6AFADCB}" type="presParOf" srcId="{ECD04200-4275-4203-8C2F-C86F0D5B11E0}" destId="{D0CBCE8A-AB85-44E0-A8D6-7A13B9DB672E}" srcOrd="7" destOrd="0" presId="urn:microsoft.com/office/officeart/2018/2/layout/IconVerticalSolidList"/>
    <dgm:cxn modelId="{7E334F75-83A3-4C8C-BF48-7FB2492BB719}" type="presParOf" srcId="{ECD04200-4275-4203-8C2F-C86F0D5B11E0}" destId="{69E4F052-046E-4B2B-883A-5952E00AD06A}" srcOrd="8" destOrd="0" presId="urn:microsoft.com/office/officeart/2018/2/layout/IconVerticalSolidList"/>
    <dgm:cxn modelId="{781E9C00-4E13-4707-8651-05D85758FD8F}" type="presParOf" srcId="{69E4F052-046E-4B2B-883A-5952E00AD06A}" destId="{150A3FB3-32A4-4515-B168-C743CE43F3B6}" srcOrd="0" destOrd="0" presId="urn:microsoft.com/office/officeart/2018/2/layout/IconVerticalSolidList"/>
    <dgm:cxn modelId="{EB2019A5-6A96-483E-A9C3-3AEF410FA3CE}" type="presParOf" srcId="{69E4F052-046E-4B2B-883A-5952E00AD06A}" destId="{DE4693EB-E5DA-4A9D-9F00-15BA54208DFF}" srcOrd="1" destOrd="0" presId="urn:microsoft.com/office/officeart/2018/2/layout/IconVerticalSolidList"/>
    <dgm:cxn modelId="{32C915C4-9EBF-4F45-989E-FAC8C71E84E9}" type="presParOf" srcId="{69E4F052-046E-4B2B-883A-5952E00AD06A}" destId="{CDE2C662-EAE6-423B-A194-F9088820D646}" srcOrd="2" destOrd="0" presId="urn:microsoft.com/office/officeart/2018/2/layout/IconVerticalSolidList"/>
    <dgm:cxn modelId="{7581D6F1-FD3C-4D9A-A20C-07EEC91C72D9}" type="presParOf" srcId="{69E4F052-046E-4B2B-883A-5952E00AD06A}" destId="{E2094A6E-FE2A-4169-B176-5282B65366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4FDA98-F43A-4238-8C80-3681AE20548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013F2A3-CD14-4F89-9C0C-D378B10B4097}">
      <dgm:prSet/>
      <dgm:spPr/>
      <dgm:t>
        <a:bodyPr/>
        <a:lstStyle/>
        <a:p>
          <a:r>
            <a:rPr lang="es-ES"/>
            <a:t>Anthropic</a:t>
          </a:r>
          <a:endParaRPr lang="en-US"/>
        </a:p>
      </dgm:t>
    </dgm:pt>
    <dgm:pt modelId="{CF449488-B076-40A1-A557-AD0E03D17E04}" type="parTrans" cxnId="{50DFE01D-6604-4E66-A1E3-51B34D0FF6E8}">
      <dgm:prSet/>
      <dgm:spPr/>
      <dgm:t>
        <a:bodyPr/>
        <a:lstStyle/>
        <a:p>
          <a:endParaRPr lang="en-US"/>
        </a:p>
      </dgm:t>
    </dgm:pt>
    <dgm:pt modelId="{2ACF364B-77F7-427F-8C3B-1E346FCFCC0C}" type="sibTrans" cxnId="{50DFE01D-6604-4E66-A1E3-51B34D0FF6E8}">
      <dgm:prSet/>
      <dgm:spPr/>
      <dgm:t>
        <a:bodyPr/>
        <a:lstStyle/>
        <a:p>
          <a:endParaRPr lang="en-US"/>
        </a:p>
      </dgm:t>
    </dgm:pt>
    <dgm:pt modelId="{2847759A-4407-4D9B-9992-2A88AE154317}">
      <dgm:prSet/>
      <dgm:spPr/>
      <dgm:t>
        <a:bodyPr/>
        <a:lstStyle/>
        <a:p>
          <a:r>
            <a:rPr lang="es-ES"/>
            <a:t>Hebbia</a:t>
          </a:r>
          <a:endParaRPr lang="en-US"/>
        </a:p>
      </dgm:t>
    </dgm:pt>
    <dgm:pt modelId="{7C930924-287A-421E-8430-2926F05102D4}" type="parTrans" cxnId="{753010A8-1C7B-4F26-B9C0-38CD10F59ED8}">
      <dgm:prSet/>
      <dgm:spPr/>
      <dgm:t>
        <a:bodyPr/>
        <a:lstStyle/>
        <a:p>
          <a:endParaRPr lang="en-US"/>
        </a:p>
      </dgm:t>
    </dgm:pt>
    <dgm:pt modelId="{644E3C10-09CC-4798-A1DD-1028A17BFCD4}" type="sibTrans" cxnId="{753010A8-1C7B-4F26-B9C0-38CD10F59ED8}">
      <dgm:prSet/>
      <dgm:spPr/>
      <dgm:t>
        <a:bodyPr/>
        <a:lstStyle/>
        <a:p>
          <a:endParaRPr lang="en-US"/>
        </a:p>
      </dgm:t>
    </dgm:pt>
    <dgm:pt modelId="{E929C48B-E1AA-4DEF-A113-6856862C1E29}">
      <dgm:prSet/>
      <dgm:spPr/>
      <dgm:t>
        <a:bodyPr/>
        <a:lstStyle/>
        <a:p>
          <a:r>
            <a:rPr lang="es-ES"/>
            <a:t>Read AI</a:t>
          </a:r>
          <a:endParaRPr lang="en-US"/>
        </a:p>
      </dgm:t>
    </dgm:pt>
    <dgm:pt modelId="{6EAFB99B-CE88-4165-941C-63121D15F971}" type="parTrans" cxnId="{D3B6BF45-CDF2-456F-8EC6-CF302EFAAFFF}">
      <dgm:prSet/>
      <dgm:spPr/>
      <dgm:t>
        <a:bodyPr/>
        <a:lstStyle/>
        <a:p>
          <a:endParaRPr lang="en-US"/>
        </a:p>
      </dgm:t>
    </dgm:pt>
    <dgm:pt modelId="{691617A4-8C94-4BA7-A6BF-26AD5AD25E77}" type="sibTrans" cxnId="{D3B6BF45-CDF2-456F-8EC6-CF302EFAAFFF}">
      <dgm:prSet/>
      <dgm:spPr/>
      <dgm:t>
        <a:bodyPr/>
        <a:lstStyle/>
        <a:p>
          <a:endParaRPr lang="en-US"/>
        </a:p>
      </dgm:t>
    </dgm:pt>
    <dgm:pt modelId="{1439AA4A-604A-487C-B6AB-07936D598759}">
      <dgm:prSet/>
      <dgm:spPr/>
      <dgm:t>
        <a:bodyPr/>
        <a:lstStyle/>
        <a:p>
          <a:r>
            <a:rPr lang="es-ES" dirty="0"/>
            <a:t>Gemini</a:t>
          </a:r>
          <a:endParaRPr lang="en-US" dirty="0"/>
        </a:p>
      </dgm:t>
    </dgm:pt>
    <dgm:pt modelId="{9C504170-62F9-400A-BED5-C87BC155474C}" type="parTrans" cxnId="{1CF8D1F1-83D8-4372-9F2F-CFFAAB104AA2}">
      <dgm:prSet/>
      <dgm:spPr/>
      <dgm:t>
        <a:bodyPr/>
        <a:lstStyle/>
        <a:p>
          <a:endParaRPr lang="en-US"/>
        </a:p>
      </dgm:t>
    </dgm:pt>
    <dgm:pt modelId="{9F1080E9-611E-4BF7-8EB8-3D9F2A1AC705}" type="sibTrans" cxnId="{1CF8D1F1-83D8-4372-9F2F-CFFAAB104AA2}">
      <dgm:prSet/>
      <dgm:spPr/>
      <dgm:t>
        <a:bodyPr/>
        <a:lstStyle/>
        <a:p>
          <a:endParaRPr lang="en-US"/>
        </a:p>
      </dgm:t>
    </dgm:pt>
    <dgm:pt modelId="{ACAA80E4-B639-454B-8487-C04CB127A068}" type="pres">
      <dgm:prSet presAssocID="{7E4FDA98-F43A-4238-8C80-3681AE205484}" presName="vert0" presStyleCnt="0">
        <dgm:presLayoutVars>
          <dgm:dir/>
          <dgm:animOne val="branch"/>
          <dgm:animLvl val="lvl"/>
        </dgm:presLayoutVars>
      </dgm:prSet>
      <dgm:spPr/>
    </dgm:pt>
    <dgm:pt modelId="{D7BEF77F-6DBC-4518-8512-EDB0B66D7480}" type="pres">
      <dgm:prSet presAssocID="{3013F2A3-CD14-4F89-9C0C-D378B10B4097}" presName="thickLine" presStyleLbl="alignNode1" presStyleIdx="0" presStyleCnt="4"/>
      <dgm:spPr/>
    </dgm:pt>
    <dgm:pt modelId="{EA5EACCC-2DBE-4CD3-8C54-9422FE8C21E8}" type="pres">
      <dgm:prSet presAssocID="{3013F2A3-CD14-4F89-9C0C-D378B10B4097}" presName="horz1" presStyleCnt="0"/>
      <dgm:spPr/>
    </dgm:pt>
    <dgm:pt modelId="{34395443-8D05-4F9F-836F-C27E83C27301}" type="pres">
      <dgm:prSet presAssocID="{3013F2A3-CD14-4F89-9C0C-D378B10B4097}" presName="tx1" presStyleLbl="revTx" presStyleIdx="0" presStyleCnt="4"/>
      <dgm:spPr/>
    </dgm:pt>
    <dgm:pt modelId="{DC9BF4A7-8810-4E13-877A-7DABA1160D75}" type="pres">
      <dgm:prSet presAssocID="{3013F2A3-CD14-4F89-9C0C-D378B10B4097}" presName="vert1" presStyleCnt="0"/>
      <dgm:spPr/>
    </dgm:pt>
    <dgm:pt modelId="{B492ED9C-D53A-40AF-915A-D97EEE863D1C}" type="pres">
      <dgm:prSet presAssocID="{2847759A-4407-4D9B-9992-2A88AE154317}" presName="thickLine" presStyleLbl="alignNode1" presStyleIdx="1" presStyleCnt="4"/>
      <dgm:spPr/>
    </dgm:pt>
    <dgm:pt modelId="{5593A9AB-F5DF-4469-B446-1C22E58F40D2}" type="pres">
      <dgm:prSet presAssocID="{2847759A-4407-4D9B-9992-2A88AE154317}" presName="horz1" presStyleCnt="0"/>
      <dgm:spPr/>
    </dgm:pt>
    <dgm:pt modelId="{C1AE414E-CD4C-4B4B-9699-C33F966A5B2A}" type="pres">
      <dgm:prSet presAssocID="{2847759A-4407-4D9B-9992-2A88AE154317}" presName="tx1" presStyleLbl="revTx" presStyleIdx="1" presStyleCnt="4"/>
      <dgm:spPr/>
    </dgm:pt>
    <dgm:pt modelId="{8CEE8BCA-8E72-4EFA-AF5C-D0B891ADCFC0}" type="pres">
      <dgm:prSet presAssocID="{2847759A-4407-4D9B-9992-2A88AE154317}" presName="vert1" presStyleCnt="0"/>
      <dgm:spPr/>
    </dgm:pt>
    <dgm:pt modelId="{3B96E30B-2802-443C-A906-B69DF9905700}" type="pres">
      <dgm:prSet presAssocID="{E929C48B-E1AA-4DEF-A113-6856862C1E29}" presName="thickLine" presStyleLbl="alignNode1" presStyleIdx="2" presStyleCnt="4"/>
      <dgm:spPr/>
    </dgm:pt>
    <dgm:pt modelId="{D88A46A0-5812-4910-B3E3-E5DF52CDF4E1}" type="pres">
      <dgm:prSet presAssocID="{E929C48B-E1AA-4DEF-A113-6856862C1E29}" presName="horz1" presStyleCnt="0"/>
      <dgm:spPr/>
    </dgm:pt>
    <dgm:pt modelId="{519B7105-D907-49AD-B595-EA33DE93856F}" type="pres">
      <dgm:prSet presAssocID="{E929C48B-E1AA-4DEF-A113-6856862C1E29}" presName="tx1" presStyleLbl="revTx" presStyleIdx="2" presStyleCnt="4"/>
      <dgm:spPr/>
    </dgm:pt>
    <dgm:pt modelId="{C2F0F76A-4797-4755-B5B3-0DE78E974E33}" type="pres">
      <dgm:prSet presAssocID="{E929C48B-E1AA-4DEF-A113-6856862C1E29}" presName="vert1" presStyleCnt="0"/>
      <dgm:spPr/>
    </dgm:pt>
    <dgm:pt modelId="{9FADDD6D-BA57-4075-A162-BA83BAB436DB}" type="pres">
      <dgm:prSet presAssocID="{1439AA4A-604A-487C-B6AB-07936D598759}" presName="thickLine" presStyleLbl="alignNode1" presStyleIdx="3" presStyleCnt="4"/>
      <dgm:spPr/>
    </dgm:pt>
    <dgm:pt modelId="{C22E1B20-DE9B-4812-BB6C-95F7171126D1}" type="pres">
      <dgm:prSet presAssocID="{1439AA4A-604A-487C-B6AB-07936D598759}" presName="horz1" presStyleCnt="0"/>
      <dgm:spPr/>
    </dgm:pt>
    <dgm:pt modelId="{27B59DE0-E163-41FC-A9AE-F14C4BB2FE8D}" type="pres">
      <dgm:prSet presAssocID="{1439AA4A-604A-487C-B6AB-07936D598759}" presName="tx1" presStyleLbl="revTx" presStyleIdx="3" presStyleCnt="4"/>
      <dgm:spPr/>
    </dgm:pt>
    <dgm:pt modelId="{1FD09245-C35D-4A06-B3A1-58E8AF1ACBC1}" type="pres">
      <dgm:prSet presAssocID="{1439AA4A-604A-487C-B6AB-07936D598759}" presName="vert1" presStyleCnt="0"/>
      <dgm:spPr/>
    </dgm:pt>
  </dgm:ptLst>
  <dgm:cxnLst>
    <dgm:cxn modelId="{6A7FC110-2F21-4AF4-8DAD-4680EF9A2662}" type="presOf" srcId="{2847759A-4407-4D9B-9992-2A88AE154317}" destId="{C1AE414E-CD4C-4B4B-9699-C33F966A5B2A}" srcOrd="0" destOrd="0" presId="urn:microsoft.com/office/officeart/2008/layout/LinedList"/>
    <dgm:cxn modelId="{50DFE01D-6604-4E66-A1E3-51B34D0FF6E8}" srcId="{7E4FDA98-F43A-4238-8C80-3681AE205484}" destId="{3013F2A3-CD14-4F89-9C0C-D378B10B4097}" srcOrd="0" destOrd="0" parTransId="{CF449488-B076-40A1-A557-AD0E03D17E04}" sibTransId="{2ACF364B-77F7-427F-8C3B-1E346FCFCC0C}"/>
    <dgm:cxn modelId="{7353C82F-9B86-4B83-A072-244533E54909}" type="presOf" srcId="{3013F2A3-CD14-4F89-9C0C-D378B10B4097}" destId="{34395443-8D05-4F9F-836F-C27E83C27301}" srcOrd="0" destOrd="0" presId="urn:microsoft.com/office/officeart/2008/layout/LinedList"/>
    <dgm:cxn modelId="{D3B6BF45-CDF2-456F-8EC6-CF302EFAAFFF}" srcId="{7E4FDA98-F43A-4238-8C80-3681AE205484}" destId="{E929C48B-E1AA-4DEF-A113-6856862C1E29}" srcOrd="2" destOrd="0" parTransId="{6EAFB99B-CE88-4165-941C-63121D15F971}" sibTransId="{691617A4-8C94-4BA7-A6BF-26AD5AD25E77}"/>
    <dgm:cxn modelId="{A82E1C53-1860-4AC2-9143-31ECC29AEDAB}" type="presOf" srcId="{E929C48B-E1AA-4DEF-A113-6856862C1E29}" destId="{519B7105-D907-49AD-B595-EA33DE93856F}" srcOrd="0" destOrd="0" presId="urn:microsoft.com/office/officeart/2008/layout/LinedList"/>
    <dgm:cxn modelId="{753010A8-1C7B-4F26-B9C0-38CD10F59ED8}" srcId="{7E4FDA98-F43A-4238-8C80-3681AE205484}" destId="{2847759A-4407-4D9B-9992-2A88AE154317}" srcOrd="1" destOrd="0" parTransId="{7C930924-287A-421E-8430-2926F05102D4}" sibTransId="{644E3C10-09CC-4798-A1DD-1028A17BFCD4}"/>
    <dgm:cxn modelId="{53EE40BD-9CA7-4D54-9D5B-0086A5D53BBE}" type="presOf" srcId="{1439AA4A-604A-487C-B6AB-07936D598759}" destId="{27B59DE0-E163-41FC-A9AE-F14C4BB2FE8D}" srcOrd="0" destOrd="0" presId="urn:microsoft.com/office/officeart/2008/layout/LinedList"/>
    <dgm:cxn modelId="{1CF8D1F1-83D8-4372-9F2F-CFFAAB104AA2}" srcId="{7E4FDA98-F43A-4238-8C80-3681AE205484}" destId="{1439AA4A-604A-487C-B6AB-07936D598759}" srcOrd="3" destOrd="0" parTransId="{9C504170-62F9-400A-BED5-C87BC155474C}" sibTransId="{9F1080E9-611E-4BF7-8EB8-3D9F2A1AC705}"/>
    <dgm:cxn modelId="{E64CE6F1-F590-4346-9FD5-A0AA79A2BF06}" type="presOf" srcId="{7E4FDA98-F43A-4238-8C80-3681AE205484}" destId="{ACAA80E4-B639-454B-8487-C04CB127A068}" srcOrd="0" destOrd="0" presId="urn:microsoft.com/office/officeart/2008/layout/LinedList"/>
    <dgm:cxn modelId="{4CC2B668-0214-444A-9258-280DAD1923F9}" type="presParOf" srcId="{ACAA80E4-B639-454B-8487-C04CB127A068}" destId="{D7BEF77F-6DBC-4518-8512-EDB0B66D7480}" srcOrd="0" destOrd="0" presId="urn:microsoft.com/office/officeart/2008/layout/LinedList"/>
    <dgm:cxn modelId="{B89CD852-AA41-4841-B4C6-3A73AC87A3D2}" type="presParOf" srcId="{ACAA80E4-B639-454B-8487-C04CB127A068}" destId="{EA5EACCC-2DBE-4CD3-8C54-9422FE8C21E8}" srcOrd="1" destOrd="0" presId="urn:microsoft.com/office/officeart/2008/layout/LinedList"/>
    <dgm:cxn modelId="{8624BB1D-29E4-4EAD-B06E-35B9A03367F2}" type="presParOf" srcId="{EA5EACCC-2DBE-4CD3-8C54-9422FE8C21E8}" destId="{34395443-8D05-4F9F-836F-C27E83C27301}" srcOrd="0" destOrd="0" presId="urn:microsoft.com/office/officeart/2008/layout/LinedList"/>
    <dgm:cxn modelId="{0EAB5807-B300-460E-955E-C6B8C6A39868}" type="presParOf" srcId="{EA5EACCC-2DBE-4CD3-8C54-9422FE8C21E8}" destId="{DC9BF4A7-8810-4E13-877A-7DABA1160D75}" srcOrd="1" destOrd="0" presId="urn:microsoft.com/office/officeart/2008/layout/LinedList"/>
    <dgm:cxn modelId="{5D5F0D1A-9EF7-4465-BEAF-CAADE16B1259}" type="presParOf" srcId="{ACAA80E4-B639-454B-8487-C04CB127A068}" destId="{B492ED9C-D53A-40AF-915A-D97EEE863D1C}" srcOrd="2" destOrd="0" presId="urn:microsoft.com/office/officeart/2008/layout/LinedList"/>
    <dgm:cxn modelId="{892568E0-69AC-4EED-A413-4C354568D2DB}" type="presParOf" srcId="{ACAA80E4-B639-454B-8487-C04CB127A068}" destId="{5593A9AB-F5DF-4469-B446-1C22E58F40D2}" srcOrd="3" destOrd="0" presId="urn:microsoft.com/office/officeart/2008/layout/LinedList"/>
    <dgm:cxn modelId="{C3D7091B-57E7-41D7-8CCE-034F51468C9F}" type="presParOf" srcId="{5593A9AB-F5DF-4469-B446-1C22E58F40D2}" destId="{C1AE414E-CD4C-4B4B-9699-C33F966A5B2A}" srcOrd="0" destOrd="0" presId="urn:microsoft.com/office/officeart/2008/layout/LinedList"/>
    <dgm:cxn modelId="{BB71B4B4-AB46-4B67-BB64-B2117A392D04}" type="presParOf" srcId="{5593A9AB-F5DF-4469-B446-1C22E58F40D2}" destId="{8CEE8BCA-8E72-4EFA-AF5C-D0B891ADCFC0}" srcOrd="1" destOrd="0" presId="urn:microsoft.com/office/officeart/2008/layout/LinedList"/>
    <dgm:cxn modelId="{5A79E9BC-721E-4F3B-86E7-71DE9BF4F347}" type="presParOf" srcId="{ACAA80E4-B639-454B-8487-C04CB127A068}" destId="{3B96E30B-2802-443C-A906-B69DF9905700}" srcOrd="4" destOrd="0" presId="urn:microsoft.com/office/officeart/2008/layout/LinedList"/>
    <dgm:cxn modelId="{D7821DFB-FC4D-41FE-98C1-C1BA5E7518CC}" type="presParOf" srcId="{ACAA80E4-B639-454B-8487-C04CB127A068}" destId="{D88A46A0-5812-4910-B3E3-E5DF52CDF4E1}" srcOrd="5" destOrd="0" presId="urn:microsoft.com/office/officeart/2008/layout/LinedList"/>
    <dgm:cxn modelId="{C0EB74E4-0481-4E85-8520-74CBF81A75C3}" type="presParOf" srcId="{D88A46A0-5812-4910-B3E3-E5DF52CDF4E1}" destId="{519B7105-D907-49AD-B595-EA33DE93856F}" srcOrd="0" destOrd="0" presId="urn:microsoft.com/office/officeart/2008/layout/LinedList"/>
    <dgm:cxn modelId="{D4231F42-CA7F-4268-B874-8CEAC3C21674}" type="presParOf" srcId="{D88A46A0-5812-4910-B3E3-E5DF52CDF4E1}" destId="{C2F0F76A-4797-4755-B5B3-0DE78E974E33}" srcOrd="1" destOrd="0" presId="urn:microsoft.com/office/officeart/2008/layout/LinedList"/>
    <dgm:cxn modelId="{4F85A481-EB27-4B25-B2BA-21E8622ED568}" type="presParOf" srcId="{ACAA80E4-B639-454B-8487-C04CB127A068}" destId="{9FADDD6D-BA57-4075-A162-BA83BAB436DB}" srcOrd="6" destOrd="0" presId="urn:microsoft.com/office/officeart/2008/layout/LinedList"/>
    <dgm:cxn modelId="{2BDD0675-9E17-4E9D-8A64-CEC7EBFB17EC}" type="presParOf" srcId="{ACAA80E4-B639-454B-8487-C04CB127A068}" destId="{C22E1B20-DE9B-4812-BB6C-95F7171126D1}" srcOrd="7" destOrd="0" presId="urn:microsoft.com/office/officeart/2008/layout/LinedList"/>
    <dgm:cxn modelId="{D76B750A-CA3A-4517-90C4-FB572A7F24C2}" type="presParOf" srcId="{C22E1B20-DE9B-4812-BB6C-95F7171126D1}" destId="{27B59DE0-E163-41FC-A9AE-F14C4BB2FE8D}" srcOrd="0" destOrd="0" presId="urn:microsoft.com/office/officeart/2008/layout/LinedList"/>
    <dgm:cxn modelId="{97B982D0-C4EE-4BFF-B9C9-1DD4B00F963D}" type="presParOf" srcId="{C22E1B20-DE9B-4812-BB6C-95F7171126D1}" destId="{1FD09245-C35D-4A06-B3A1-58E8AF1ACBC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89DE0-C9F1-4F0C-A2DE-FFA94DAFA473}"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A666C029-18EA-4262-8261-FFC03B30DC5A}">
      <dgm:prSet/>
      <dgm:spPr/>
      <dgm:t>
        <a:bodyPr/>
        <a:lstStyle/>
        <a:p>
          <a:r>
            <a:rPr lang="en-US"/>
            <a:t>ChatGPT: generación de contenido, redacción.</a:t>
          </a:r>
        </a:p>
      </dgm:t>
    </dgm:pt>
    <dgm:pt modelId="{0D9108D0-7591-411F-98E4-C4EA34F849D3}" type="parTrans" cxnId="{9067229E-BC31-409B-8111-74FF9B9755E1}">
      <dgm:prSet/>
      <dgm:spPr/>
      <dgm:t>
        <a:bodyPr/>
        <a:lstStyle/>
        <a:p>
          <a:endParaRPr lang="en-US"/>
        </a:p>
      </dgm:t>
    </dgm:pt>
    <dgm:pt modelId="{80279424-9E49-4784-BDC1-AB1D79F04146}" type="sibTrans" cxnId="{9067229E-BC31-409B-8111-74FF9B9755E1}">
      <dgm:prSet/>
      <dgm:spPr/>
      <dgm:t>
        <a:bodyPr/>
        <a:lstStyle/>
        <a:p>
          <a:endParaRPr lang="en-US"/>
        </a:p>
      </dgm:t>
    </dgm:pt>
    <dgm:pt modelId="{896028CB-8738-4F3D-AC16-D71089F0B447}">
      <dgm:prSet/>
      <dgm:spPr/>
      <dgm:t>
        <a:bodyPr/>
        <a:lstStyle/>
        <a:p>
          <a:r>
            <a:rPr lang="es-ES"/>
            <a:t>Fireflies.ai: resumen y transcripción de reuniones en tiempo real.</a:t>
          </a:r>
          <a:endParaRPr lang="en-US"/>
        </a:p>
      </dgm:t>
    </dgm:pt>
    <dgm:pt modelId="{6FB8C4ED-9FD4-4203-BBF5-D55D47C268AE}" type="parTrans" cxnId="{F30B4415-BF50-4F77-8A28-6A480423D0D6}">
      <dgm:prSet/>
      <dgm:spPr/>
      <dgm:t>
        <a:bodyPr/>
        <a:lstStyle/>
        <a:p>
          <a:endParaRPr lang="en-US"/>
        </a:p>
      </dgm:t>
    </dgm:pt>
    <dgm:pt modelId="{CBBFE9DA-F082-403E-8769-86369CBEF1AA}" type="sibTrans" cxnId="{F30B4415-BF50-4F77-8A28-6A480423D0D6}">
      <dgm:prSet/>
      <dgm:spPr/>
      <dgm:t>
        <a:bodyPr/>
        <a:lstStyle/>
        <a:p>
          <a:endParaRPr lang="en-US"/>
        </a:p>
      </dgm:t>
    </dgm:pt>
    <dgm:pt modelId="{49DB3EA4-0559-4BA9-B064-245E77293B9E}">
      <dgm:prSet/>
      <dgm:spPr/>
      <dgm:t>
        <a:bodyPr/>
        <a:lstStyle/>
        <a:p>
          <a:r>
            <a:rPr lang="es-ES"/>
            <a:t>Notion AI: Mejora la organización de ideas y documentos con IA.</a:t>
          </a:r>
          <a:endParaRPr lang="en-US"/>
        </a:p>
      </dgm:t>
    </dgm:pt>
    <dgm:pt modelId="{E637D59F-7183-4965-84C6-07C3FBB7AA74}" type="parTrans" cxnId="{700BF0F8-86AD-4D99-B2C7-E88FCB0B9B0B}">
      <dgm:prSet/>
      <dgm:spPr/>
      <dgm:t>
        <a:bodyPr/>
        <a:lstStyle/>
        <a:p>
          <a:endParaRPr lang="en-US"/>
        </a:p>
      </dgm:t>
    </dgm:pt>
    <dgm:pt modelId="{BA763CDE-9015-4B70-8A03-D0B0AA69401C}" type="sibTrans" cxnId="{700BF0F8-86AD-4D99-B2C7-E88FCB0B9B0B}">
      <dgm:prSet/>
      <dgm:spPr/>
      <dgm:t>
        <a:bodyPr/>
        <a:lstStyle/>
        <a:p>
          <a:endParaRPr lang="en-US"/>
        </a:p>
      </dgm:t>
    </dgm:pt>
    <dgm:pt modelId="{FD6324E3-628B-49C5-91C8-7115B924CD01}" type="pres">
      <dgm:prSet presAssocID="{64C89DE0-C9F1-4F0C-A2DE-FFA94DAFA473}" presName="root" presStyleCnt="0">
        <dgm:presLayoutVars>
          <dgm:dir/>
          <dgm:resizeHandles val="exact"/>
        </dgm:presLayoutVars>
      </dgm:prSet>
      <dgm:spPr/>
    </dgm:pt>
    <dgm:pt modelId="{1B3F2DE8-E35B-4235-912A-E6CCA7347D64}" type="pres">
      <dgm:prSet presAssocID="{A666C029-18EA-4262-8261-FFC03B30DC5A}" presName="compNode" presStyleCnt="0"/>
      <dgm:spPr/>
    </dgm:pt>
    <dgm:pt modelId="{47323CC4-B9B6-4C99-B2C1-7D5E99251FCF}" type="pres">
      <dgm:prSet presAssocID="{A666C029-18EA-4262-8261-FFC03B30DC5A}" presName="bgRect" presStyleLbl="bgShp" presStyleIdx="0" presStyleCnt="3"/>
      <dgm:spPr/>
    </dgm:pt>
    <dgm:pt modelId="{12A9EE8E-90C7-4762-8701-0F3B63AD9919}" type="pres">
      <dgm:prSet presAssocID="{A666C029-18EA-4262-8261-FFC03B30DC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iódico"/>
        </a:ext>
      </dgm:extLst>
    </dgm:pt>
    <dgm:pt modelId="{1244D329-A8DF-4FA6-8222-A6ED74B529C8}" type="pres">
      <dgm:prSet presAssocID="{A666C029-18EA-4262-8261-FFC03B30DC5A}" presName="spaceRect" presStyleCnt="0"/>
      <dgm:spPr/>
    </dgm:pt>
    <dgm:pt modelId="{3C92842F-0B5F-4869-8532-58C1266FBE8C}" type="pres">
      <dgm:prSet presAssocID="{A666C029-18EA-4262-8261-FFC03B30DC5A}" presName="parTx" presStyleLbl="revTx" presStyleIdx="0" presStyleCnt="3">
        <dgm:presLayoutVars>
          <dgm:chMax val="0"/>
          <dgm:chPref val="0"/>
        </dgm:presLayoutVars>
      </dgm:prSet>
      <dgm:spPr/>
    </dgm:pt>
    <dgm:pt modelId="{F6F9806E-5224-486E-81C2-5138672D265D}" type="pres">
      <dgm:prSet presAssocID="{80279424-9E49-4784-BDC1-AB1D79F04146}" presName="sibTrans" presStyleCnt="0"/>
      <dgm:spPr/>
    </dgm:pt>
    <dgm:pt modelId="{FBA24C40-DADF-4925-AD28-2E8407D5211F}" type="pres">
      <dgm:prSet presAssocID="{896028CB-8738-4F3D-AC16-D71089F0B447}" presName="compNode" presStyleCnt="0"/>
      <dgm:spPr/>
    </dgm:pt>
    <dgm:pt modelId="{55A084B3-0079-48DC-80A6-DCBA6C2A9885}" type="pres">
      <dgm:prSet presAssocID="{896028CB-8738-4F3D-AC16-D71089F0B447}" presName="bgRect" presStyleLbl="bgShp" presStyleIdx="1" presStyleCnt="3"/>
      <dgm:spPr/>
    </dgm:pt>
    <dgm:pt modelId="{EC8A0591-E4EA-42E4-9651-ECC58D236143}" type="pres">
      <dgm:prSet presAssocID="{896028CB-8738-4F3D-AC16-D71089F0B4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18490F37-3F97-4B0B-8887-50ADD7A62BAD}" type="pres">
      <dgm:prSet presAssocID="{896028CB-8738-4F3D-AC16-D71089F0B447}" presName="spaceRect" presStyleCnt="0"/>
      <dgm:spPr/>
    </dgm:pt>
    <dgm:pt modelId="{D299E5CD-4CB0-420C-A7C1-30C331B51417}" type="pres">
      <dgm:prSet presAssocID="{896028CB-8738-4F3D-AC16-D71089F0B447}" presName="parTx" presStyleLbl="revTx" presStyleIdx="1" presStyleCnt="3">
        <dgm:presLayoutVars>
          <dgm:chMax val="0"/>
          <dgm:chPref val="0"/>
        </dgm:presLayoutVars>
      </dgm:prSet>
      <dgm:spPr/>
    </dgm:pt>
    <dgm:pt modelId="{EFFDC51C-BC49-40B9-8A64-507448B0FA3B}" type="pres">
      <dgm:prSet presAssocID="{CBBFE9DA-F082-403E-8769-86369CBEF1AA}" presName="sibTrans" presStyleCnt="0"/>
      <dgm:spPr/>
    </dgm:pt>
    <dgm:pt modelId="{05AFE882-1B98-42F5-9E1E-5773700C182C}" type="pres">
      <dgm:prSet presAssocID="{49DB3EA4-0559-4BA9-B064-245E77293B9E}" presName="compNode" presStyleCnt="0"/>
      <dgm:spPr/>
    </dgm:pt>
    <dgm:pt modelId="{44C6FD60-3C58-4EDA-AB77-392000F3D7F6}" type="pres">
      <dgm:prSet presAssocID="{49DB3EA4-0559-4BA9-B064-245E77293B9E}" presName="bgRect" presStyleLbl="bgShp" presStyleIdx="2" presStyleCnt="3"/>
      <dgm:spPr/>
    </dgm:pt>
    <dgm:pt modelId="{041F166A-FB1B-4921-826A-852686DD3577}" type="pres">
      <dgm:prSet presAssocID="{49DB3EA4-0559-4BA9-B064-245E77293B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55D31F2-8974-467F-BE42-916DCA1D8178}" type="pres">
      <dgm:prSet presAssocID="{49DB3EA4-0559-4BA9-B064-245E77293B9E}" presName="spaceRect" presStyleCnt="0"/>
      <dgm:spPr/>
    </dgm:pt>
    <dgm:pt modelId="{05ECA215-BAB3-4967-B0BC-8FA8B0F0135A}" type="pres">
      <dgm:prSet presAssocID="{49DB3EA4-0559-4BA9-B064-245E77293B9E}" presName="parTx" presStyleLbl="revTx" presStyleIdx="2" presStyleCnt="3">
        <dgm:presLayoutVars>
          <dgm:chMax val="0"/>
          <dgm:chPref val="0"/>
        </dgm:presLayoutVars>
      </dgm:prSet>
      <dgm:spPr/>
    </dgm:pt>
  </dgm:ptLst>
  <dgm:cxnLst>
    <dgm:cxn modelId="{F30B4415-BF50-4F77-8A28-6A480423D0D6}" srcId="{64C89DE0-C9F1-4F0C-A2DE-FFA94DAFA473}" destId="{896028CB-8738-4F3D-AC16-D71089F0B447}" srcOrd="1" destOrd="0" parTransId="{6FB8C4ED-9FD4-4203-BBF5-D55D47C268AE}" sibTransId="{CBBFE9DA-F082-403E-8769-86369CBEF1AA}"/>
    <dgm:cxn modelId="{FD2AEC79-2725-4C13-819A-0FE3745FDEB5}" type="presOf" srcId="{49DB3EA4-0559-4BA9-B064-245E77293B9E}" destId="{05ECA215-BAB3-4967-B0BC-8FA8B0F0135A}" srcOrd="0" destOrd="0" presId="urn:microsoft.com/office/officeart/2018/2/layout/IconVerticalSolidList"/>
    <dgm:cxn modelId="{96DC8C93-27B0-4239-9325-78007BF7C985}" type="presOf" srcId="{896028CB-8738-4F3D-AC16-D71089F0B447}" destId="{D299E5CD-4CB0-420C-A7C1-30C331B51417}" srcOrd="0" destOrd="0" presId="urn:microsoft.com/office/officeart/2018/2/layout/IconVerticalSolidList"/>
    <dgm:cxn modelId="{9067229E-BC31-409B-8111-74FF9B9755E1}" srcId="{64C89DE0-C9F1-4F0C-A2DE-FFA94DAFA473}" destId="{A666C029-18EA-4262-8261-FFC03B30DC5A}" srcOrd="0" destOrd="0" parTransId="{0D9108D0-7591-411F-98E4-C4EA34F849D3}" sibTransId="{80279424-9E49-4784-BDC1-AB1D79F04146}"/>
    <dgm:cxn modelId="{4C04C1C6-41E2-40F3-A4C9-37210C6BC387}" type="presOf" srcId="{64C89DE0-C9F1-4F0C-A2DE-FFA94DAFA473}" destId="{FD6324E3-628B-49C5-91C8-7115B924CD01}" srcOrd="0" destOrd="0" presId="urn:microsoft.com/office/officeart/2018/2/layout/IconVerticalSolidList"/>
    <dgm:cxn modelId="{FD1F4EF8-F9A0-40C0-B889-BBCBD5E17E40}" type="presOf" srcId="{A666C029-18EA-4262-8261-FFC03B30DC5A}" destId="{3C92842F-0B5F-4869-8532-58C1266FBE8C}" srcOrd="0" destOrd="0" presId="urn:microsoft.com/office/officeart/2018/2/layout/IconVerticalSolidList"/>
    <dgm:cxn modelId="{700BF0F8-86AD-4D99-B2C7-E88FCB0B9B0B}" srcId="{64C89DE0-C9F1-4F0C-A2DE-FFA94DAFA473}" destId="{49DB3EA4-0559-4BA9-B064-245E77293B9E}" srcOrd="2" destOrd="0" parTransId="{E637D59F-7183-4965-84C6-07C3FBB7AA74}" sibTransId="{BA763CDE-9015-4B70-8A03-D0B0AA69401C}"/>
    <dgm:cxn modelId="{D610FF3F-C607-431A-BEED-AE42CA7E48D3}" type="presParOf" srcId="{FD6324E3-628B-49C5-91C8-7115B924CD01}" destId="{1B3F2DE8-E35B-4235-912A-E6CCA7347D64}" srcOrd="0" destOrd="0" presId="urn:microsoft.com/office/officeart/2018/2/layout/IconVerticalSolidList"/>
    <dgm:cxn modelId="{F2B8A649-E924-4BB5-99C3-C0742A088D75}" type="presParOf" srcId="{1B3F2DE8-E35B-4235-912A-E6CCA7347D64}" destId="{47323CC4-B9B6-4C99-B2C1-7D5E99251FCF}" srcOrd="0" destOrd="0" presId="urn:microsoft.com/office/officeart/2018/2/layout/IconVerticalSolidList"/>
    <dgm:cxn modelId="{85C472CF-C0D9-4EE8-B836-A6B788148CD2}" type="presParOf" srcId="{1B3F2DE8-E35B-4235-912A-E6CCA7347D64}" destId="{12A9EE8E-90C7-4762-8701-0F3B63AD9919}" srcOrd="1" destOrd="0" presId="urn:microsoft.com/office/officeart/2018/2/layout/IconVerticalSolidList"/>
    <dgm:cxn modelId="{C2606DAB-8310-4853-B7F9-F795DA3F67EA}" type="presParOf" srcId="{1B3F2DE8-E35B-4235-912A-E6CCA7347D64}" destId="{1244D329-A8DF-4FA6-8222-A6ED74B529C8}" srcOrd="2" destOrd="0" presId="urn:microsoft.com/office/officeart/2018/2/layout/IconVerticalSolidList"/>
    <dgm:cxn modelId="{E73296F1-8562-4550-A0B8-9F8E02FC68FF}" type="presParOf" srcId="{1B3F2DE8-E35B-4235-912A-E6CCA7347D64}" destId="{3C92842F-0B5F-4869-8532-58C1266FBE8C}" srcOrd="3" destOrd="0" presId="urn:microsoft.com/office/officeart/2018/2/layout/IconVerticalSolidList"/>
    <dgm:cxn modelId="{6E793E29-0795-469B-9383-3698158191EE}" type="presParOf" srcId="{FD6324E3-628B-49C5-91C8-7115B924CD01}" destId="{F6F9806E-5224-486E-81C2-5138672D265D}" srcOrd="1" destOrd="0" presId="urn:microsoft.com/office/officeart/2018/2/layout/IconVerticalSolidList"/>
    <dgm:cxn modelId="{46BA3195-B70B-431C-B9E0-72CC1A3CC858}" type="presParOf" srcId="{FD6324E3-628B-49C5-91C8-7115B924CD01}" destId="{FBA24C40-DADF-4925-AD28-2E8407D5211F}" srcOrd="2" destOrd="0" presId="urn:microsoft.com/office/officeart/2018/2/layout/IconVerticalSolidList"/>
    <dgm:cxn modelId="{9B36460C-D3F3-4015-85F1-662B382A3975}" type="presParOf" srcId="{FBA24C40-DADF-4925-AD28-2E8407D5211F}" destId="{55A084B3-0079-48DC-80A6-DCBA6C2A9885}" srcOrd="0" destOrd="0" presId="urn:microsoft.com/office/officeart/2018/2/layout/IconVerticalSolidList"/>
    <dgm:cxn modelId="{9D1BFACA-880E-44B9-AAA7-2B8C3739CEC5}" type="presParOf" srcId="{FBA24C40-DADF-4925-AD28-2E8407D5211F}" destId="{EC8A0591-E4EA-42E4-9651-ECC58D236143}" srcOrd="1" destOrd="0" presId="urn:microsoft.com/office/officeart/2018/2/layout/IconVerticalSolidList"/>
    <dgm:cxn modelId="{1689B128-A889-4D97-8A62-DC5C493A9AF1}" type="presParOf" srcId="{FBA24C40-DADF-4925-AD28-2E8407D5211F}" destId="{18490F37-3F97-4B0B-8887-50ADD7A62BAD}" srcOrd="2" destOrd="0" presId="urn:microsoft.com/office/officeart/2018/2/layout/IconVerticalSolidList"/>
    <dgm:cxn modelId="{DF8AC2D6-4700-4EC5-AA41-F76569C2B1CB}" type="presParOf" srcId="{FBA24C40-DADF-4925-AD28-2E8407D5211F}" destId="{D299E5CD-4CB0-420C-A7C1-30C331B51417}" srcOrd="3" destOrd="0" presId="urn:microsoft.com/office/officeart/2018/2/layout/IconVerticalSolidList"/>
    <dgm:cxn modelId="{1E134797-1F78-4942-AC2E-45C471C93C92}" type="presParOf" srcId="{FD6324E3-628B-49C5-91C8-7115B924CD01}" destId="{EFFDC51C-BC49-40B9-8A64-507448B0FA3B}" srcOrd="3" destOrd="0" presId="urn:microsoft.com/office/officeart/2018/2/layout/IconVerticalSolidList"/>
    <dgm:cxn modelId="{9A3A061D-95EC-44B4-99A7-FFCAB5CFC975}" type="presParOf" srcId="{FD6324E3-628B-49C5-91C8-7115B924CD01}" destId="{05AFE882-1B98-42F5-9E1E-5773700C182C}" srcOrd="4" destOrd="0" presId="urn:microsoft.com/office/officeart/2018/2/layout/IconVerticalSolidList"/>
    <dgm:cxn modelId="{0789BDC1-619D-4A2C-84B7-7FC2D60682D7}" type="presParOf" srcId="{05AFE882-1B98-42F5-9E1E-5773700C182C}" destId="{44C6FD60-3C58-4EDA-AB77-392000F3D7F6}" srcOrd="0" destOrd="0" presId="urn:microsoft.com/office/officeart/2018/2/layout/IconVerticalSolidList"/>
    <dgm:cxn modelId="{E5FBF2EA-3554-41E7-9AED-0A0168F28909}" type="presParOf" srcId="{05AFE882-1B98-42F5-9E1E-5773700C182C}" destId="{041F166A-FB1B-4921-826A-852686DD3577}" srcOrd="1" destOrd="0" presId="urn:microsoft.com/office/officeart/2018/2/layout/IconVerticalSolidList"/>
    <dgm:cxn modelId="{39023940-AD83-4EF9-8622-0FB22D777953}" type="presParOf" srcId="{05AFE882-1B98-42F5-9E1E-5773700C182C}" destId="{255D31F2-8974-467F-BE42-916DCA1D8178}" srcOrd="2" destOrd="0" presId="urn:microsoft.com/office/officeart/2018/2/layout/IconVerticalSolidList"/>
    <dgm:cxn modelId="{04B0D92B-B12A-468A-89AA-8F0229223820}" type="presParOf" srcId="{05AFE882-1B98-42F5-9E1E-5773700C182C}" destId="{05ECA215-BAB3-4967-B0BC-8FA8B0F013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BC155-B185-4F73-91F7-7E9165C4F8A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AC53758-F397-406E-B265-A2761801535D}">
      <dgm:prSet/>
      <dgm:spPr/>
      <dgm:t>
        <a:bodyPr/>
        <a:lstStyle/>
        <a:p>
          <a:r>
            <a:rPr lang="es-ES"/>
            <a:t>Zapier: Automatiza tareas y conecta aplicaciones sin necesidad de programación</a:t>
          </a:r>
          <a:endParaRPr lang="en-US"/>
        </a:p>
      </dgm:t>
    </dgm:pt>
    <dgm:pt modelId="{48198194-4086-427A-8387-1F8142C0BD23}" type="parTrans" cxnId="{F4F708D9-B7D0-4853-B8DA-CB6E0F733C9E}">
      <dgm:prSet/>
      <dgm:spPr/>
      <dgm:t>
        <a:bodyPr/>
        <a:lstStyle/>
        <a:p>
          <a:endParaRPr lang="en-US"/>
        </a:p>
      </dgm:t>
    </dgm:pt>
    <dgm:pt modelId="{85E95111-3540-4884-92D2-1FAF37B37CAA}" type="sibTrans" cxnId="{F4F708D9-B7D0-4853-B8DA-CB6E0F733C9E}">
      <dgm:prSet/>
      <dgm:spPr/>
      <dgm:t>
        <a:bodyPr/>
        <a:lstStyle/>
        <a:p>
          <a:endParaRPr lang="en-US"/>
        </a:p>
      </dgm:t>
    </dgm:pt>
    <dgm:pt modelId="{2BD16D1D-3806-4F43-898E-E687AECD0D8A}">
      <dgm:prSet/>
      <dgm:spPr/>
      <dgm:t>
        <a:bodyPr/>
        <a:lstStyle/>
        <a:p>
          <a:r>
            <a:rPr lang="es-ES"/>
            <a:t>Asana Intelligence: Optimización y gestión de proyectos con IA</a:t>
          </a:r>
          <a:r>
            <a:rPr lang="en-US"/>
            <a:t>.</a:t>
          </a:r>
        </a:p>
      </dgm:t>
    </dgm:pt>
    <dgm:pt modelId="{3BCFF11C-975C-4FB7-B136-509A1D6A4BEA}" type="parTrans" cxnId="{3C0E3FF9-9323-4BB1-AC24-11922E75F217}">
      <dgm:prSet/>
      <dgm:spPr/>
      <dgm:t>
        <a:bodyPr/>
        <a:lstStyle/>
        <a:p>
          <a:endParaRPr lang="en-US"/>
        </a:p>
      </dgm:t>
    </dgm:pt>
    <dgm:pt modelId="{CDAC9C4A-9F23-4FDA-9CB6-38408E343C58}" type="sibTrans" cxnId="{3C0E3FF9-9323-4BB1-AC24-11922E75F217}">
      <dgm:prSet/>
      <dgm:spPr/>
      <dgm:t>
        <a:bodyPr/>
        <a:lstStyle/>
        <a:p>
          <a:endParaRPr lang="en-US"/>
        </a:p>
      </dgm:t>
    </dgm:pt>
    <dgm:pt modelId="{84399FF4-864B-4E5A-8C02-FC87A0A1629D}">
      <dgm:prSet/>
      <dgm:spPr/>
      <dgm:t>
        <a:bodyPr/>
        <a:lstStyle/>
        <a:p>
          <a:r>
            <a:rPr lang="pt-BR"/>
            <a:t>Claude: Asistente de IA para simplificar tareas repetitivas.</a:t>
          </a:r>
          <a:endParaRPr lang="en-US"/>
        </a:p>
      </dgm:t>
    </dgm:pt>
    <dgm:pt modelId="{7823042C-192E-4983-9E98-B7F8F53DB9B6}" type="parTrans" cxnId="{95FA1F2B-2CCE-4471-A74D-EB72FF277844}">
      <dgm:prSet/>
      <dgm:spPr/>
      <dgm:t>
        <a:bodyPr/>
        <a:lstStyle/>
        <a:p>
          <a:endParaRPr lang="en-US"/>
        </a:p>
      </dgm:t>
    </dgm:pt>
    <dgm:pt modelId="{351FF859-4E8D-4949-A226-9FE8166638AD}" type="sibTrans" cxnId="{95FA1F2B-2CCE-4471-A74D-EB72FF277844}">
      <dgm:prSet/>
      <dgm:spPr/>
      <dgm:t>
        <a:bodyPr/>
        <a:lstStyle/>
        <a:p>
          <a:endParaRPr lang="en-US"/>
        </a:p>
      </dgm:t>
    </dgm:pt>
    <dgm:pt modelId="{8437FE95-1E30-4282-AD20-103A7A13D326}" type="pres">
      <dgm:prSet presAssocID="{E9DBC155-B185-4F73-91F7-7E9165C4F8A4}" presName="root" presStyleCnt="0">
        <dgm:presLayoutVars>
          <dgm:dir/>
          <dgm:resizeHandles val="exact"/>
        </dgm:presLayoutVars>
      </dgm:prSet>
      <dgm:spPr/>
    </dgm:pt>
    <dgm:pt modelId="{6DE918EA-0D3E-461E-8B3F-686AABEC7B19}" type="pres">
      <dgm:prSet presAssocID="{4AC53758-F397-406E-B265-A2761801535D}" presName="compNode" presStyleCnt="0"/>
      <dgm:spPr/>
    </dgm:pt>
    <dgm:pt modelId="{7C4F7339-EDB0-485E-B46B-9A1D4DC86DD5}" type="pres">
      <dgm:prSet presAssocID="{4AC53758-F397-406E-B265-A2761801535D}" presName="bgRect" presStyleLbl="bgShp" presStyleIdx="0" presStyleCnt="3"/>
      <dgm:spPr/>
    </dgm:pt>
    <dgm:pt modelId="{54A01D81-334E-4EB0-A155-6A69F3DA9636}" type="pres">
      <dgm:prSet presAssocID="{4AC53758-F397-406E-B265-A276180153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48230481-7A50-4A9A-8111-4AE6090F5E90}" type="pres">
      <dgm:prSet presAssocID="{4AC53758-F397-406E-B265-A2761801535D}" presName="spaceRect" presStyleCnt="0"/>
      <dgm:spPr/>
    </dgm:pt>
    <dgm:pt modelId="{34EBC92B-0A21-487F-8746-155672EC0F08}" type="pres">
      <dgm:prSet presAssocID="{4AC53758-F397-406E-B265-A2761801535D}" presName="parTx" presStyleLbl="revTx" presStyleIdx="0" presStyleCnt="3">
        <dgm:presLayoutVars>
          <dgm:chMax val="0"/>
          <dgm:chPref val="0"/>
        </dgm:presLayoutVars>
      </dgm:prSet>
      <dgm:spPr/>
    </dgm:pt>
    <dgm:pt modelId="{A517C682-CD45-4880-BF66-0E307EA81F9E}" type="pres">
      <dgm:prSet presAssocID="{85E95111-3540-4884-92D2-1FAF37B37CAA}" presName="sibTrans" presStyleCnt="0"/>
      <dgm:spPr/>
    </dgm:pt>
    <dgm:pt modelId="{E8FC87D7-01D9-48A4-89D1-7424282BCB8F}" type="pres">
      <dgm:prSet presAssocID="{2BD16D1D-3806-4F43-898E-E687AECD0D8A}" presName="compNode" presStyleCnt="0"/>
      <dgm:spPr/>
    </dgm:pt>
    <dgm:pt modelId="{B7C70F84-E386-4307-9EF7-1A9A1BE20F47}" type="pres">
      <dgm:prSet presAssocID="{2BD16D1D-3806-4F43-898E-E687AECD0D8A}" presName="bgRect" presStyleLbl="bgShp" presStyleIdx="1" presStyleCnt="3"/>
      <dgm:spPr/>
    </dgm:pt>
    <dgm:pt modelId="{A033BCB1-8C3D-4435-B862-9BD089F28946}" type="pres">
      <dgm:prSet presAssocID="{2BD16D1D-3806-4F43-898E-E687AECD0D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granajes"/>
        </a:ext>
      </dgm:extLst>
    </dgm:pt>
    <dgm:pt modelId="{BA6315BD-30A9-49D2-8475-4CCABF042D95}" type="pres">
      <dgm:prSet presAssocID="{2BD16D1D-3806-4F43-898E-E687AECD0D8A}" presName="spaceRect" presStyleCnt="0"/>
      <dgm:spPr/>
    </dgm:pt>
    <dgm:pt modelId="{FA885D0C-E813-42E8-B3DC-E80A1FF63889}" type="pres">
      <dgm:prSet presAssocID="{2BD16D1D-3806-4F43-898E-E687AECD0D8A}" presName="parTx" presStyleLbl="revTx" presStyleIdx="1" presStyleCnt="3">
        <dgm:presLayoutVars>
          <dgm:chMax val="0"/>
          <dgm:chPref val="0"/>
        </dgm:presLayoutVars>
      </dgm:prSet>
      <dgm:spPr/>
    </dgm:pt>
    <dgm:pt modelId="{03A5405E-4AEC-475F-8863-B91157757AD4}" type="pres">
      <dgm:prSet presAssocID="{CDAC9C4A-9F23-4FDA-9CB6-38408E343C58}" presName="sibTrans" presStyleCnt="0"/>
      <dgm:spPr/>
    </dgm:pt>
    <dgm:pt modelId="{5BB9ADCA-3FC9-4FF5-BD82-83307F48C754}" type="pres">
      <dgm:prSet presAssocID="{84399FF4-864B-4E5A-8C02-FC87A0A1629D}" presName="compNode" presStyleCnt="0"/>
      <dgm:spPr/>
    </dgm:pt>
    <dgm:pt modelId="{8E464795-C7A6-4195-8F6A-8D1BD26511C9}" type="pres">
      <dgm:prSet presAssocID="{84399FF4-864B-4E5A-8C02-FC87A0A1629D}" presName="bgRect" presStyleLbl="bgShp" presStyleIdx="2" presStyleCnt="3"/>
      <dgm:spPr/>
    </dgm:pt>
    <dgm:pt modelId="{7901EFE8-FB18-4FC2-AF42-F2B54A1B26EE}" type="pres">
      <dgm:prSet presAssocID="{84399FF4-864B-4E5A-8C02-FC87A0A162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bros"/>
        </a:ext>
      </dgm:extLst>
    </dgm:pt>
    <dgm:pt modelId="{2EFFDA28-366E-49FB-A9B8-250EB83656DD}" type="pres">
      <dgm:prSet presAssocID="{84399FF4-864B-4E5A-8C02-FC87A0A1629D}" presName="spaceRect" presStyleCnt="0"/>
      <dgm:spPr/>
    </dgm:pt>
    <dgm:pt modelId="{304B660F-F899-4485-A865-0EC4D627F521}" type="pres">
      <dgm:prSet presAssocID="{84399FF4-864B-4E5A-8C02-FC87A0A1629D}" presName="parTx" presStyleLbl="revTx" presStyleIdx="2" presStyleCnt="3">
        <dgm:presLayoutVars>
          <dgm:chMax val="0"/>
          <dgm:chPref val="0"/>
        </dgm:presLayoutVars>
      </dgm:prSet>
      <dgm:spPr/>
    </dgm:pt>
  </dgm:ptLst>
  <dgm:cxnLst>
    <dgm:cxn modelId="{DA1D2C28-0DF2-43FD-81D3-52CF380ACA4E}" type="presOf" srcId="{E9DBC155-B185-4F73-91F7-7E9165C4F8A4}" destId="{8437FE95-1E30-4282-AD20-103A7A13D326}" srcOrd="0" destOrd="0" presId="urn:microsoft.com/office/officeart/2018/2/layout/IconVerticalSolidList"/>
    <dgm:cxn modelId="{95FA1F2B-2CCE-4471-A74D-EB72FF277844}" srcId="{E9DBC155-B185-4F73-91F7-7E9165C4F8A4}" destId="{84399FF4-864B-4E5A-8C02-FC87A0A1629D}" srcOrd="2" destOrd="0" parTransId="{7823042C-192E-4983-9E98-B7F8F53DB9B6}" sibTransId="{351FF859-4E8D-4949-A226-9FE8166638AD}"/>
    <dgm:cxn modelId="{C7C80747-AA3E-4C9D-8163-3EE987DA2388}" type="presOf" srcId="{84399FF4-864B-4E5A-8C02-FC87A0A1629D}" destId="{304B660F-F899-4485-A865-0EC4D627F521}" srcOrd="0" destOrd="0" presId="urn:microsoft.com/office/officeart/2018/2/layout/IconVerticalSolidList"/>
    <dgm:cxn modelId="{454C3F76-D5AA-4CBF-8A16-AE77DB11080D}" type="presOf" srcId="{2BD16D1D-3806-4F43-898E-E687AECD0D8A}" destId="{FA885D0C-E813-42E8-B3DC-E80A1FF63889}" srcOrd="0" destOrd="0" presId="urn:microsoft.com/office/officeart/2018/2/layout/IconVerticalSolidList"/>
    <dgm:cxn modelId="{CF3731CA-4ED2-427B-83A0-611BDDCD81A5}" type="presOf" srcId="{4AC53758-F397-406E-B265-A2761801535D}" destId="{34EBC92B-0A21-487F-8746-155672EC0F08}" srcOrd="0" destOrd="0" presId="urn:microsoft.com/office/officeart/2018/2/layout/IconVerticalSolidList"/>
    <dgm:cxn modelId="{F4F708D9-B7D0-4853-B8DA-CB6E0F733C9E}" srcId="{E9DBC155-B185-4F73-91F7-7E9165C4F8A4}" destId="{4AC53758-F397-406E-B265-A2761801535D}" srcOrd="0" destOrd="0" parTransId="{48198194-4086-427A-8387-1F8142C0BD23}" sibTransId="{85E95111-3540-4884-92D2-1FAF37B37CAA}"/>
    <dgm:cxn modelId="{3C0E3FF9-9323-4BB1-AC24-11922E75F217}" srcId="{E9DBC155-B185-4F73-91F7-7E9165C4F8A4}" destId="{2BD16D1D-3806-4F43-898E-E687AECD0D8A}" srcOrd="1" destOrd="0" parTransId="{3BCFF11C-975C-4FB7-B136-509A1D6A4BEA}" sibTransId="{CDAC9C4A-9F23-4FDA-9CB6-38408E343C58}"/>
    <dgm:cxn modelId="{65581036-8A26-4887-BC57-FA82EB96267E}" type="presParOf" srcId="{8437FE95-1E30-4282-AD20-103A7A13D326}" destId="{6DE918EA-0D3E-461E-8B3F-686AABEC7B19}" srcOrd="0" destOrd="0" presId="urn:microsoft.com/office/officeart/2018/2/layout/IconVerticalSolidList"/>
    <dgm:cxn modelId="{7AA76663-7B18-4D6B-8CFB-2431AE16E90A}" type="presParOf" srcId="{6DE918EA-0D3E-461E-8B3F-686AABEC7B19}" destId="{7C4F7339-EDB0-485E-B46B-9A1D4DC86DD5}" srcOrd="0" destOrd="0" presId="urn:microsoft.com/office/officeart/2018/2/layout/IconVerticalSolidList"/>
    <dgm:cxn modelId="{57122BED-23AD-44BB-92F3-D91C89599EBC}" type="presParOf" srcId="{6DE918EA-0D3E-461E-8B3F-686AABEC7B19}" destId="{54A01D81-334E-4EB0-A155-6A69F3DA9636}" srcOrd="1" destOrd="0" presId="urn:microsoft.com/office/officeart/2018/2/layout/IconVerticalSolidList"/>
    <dgm:cxn modelId="{1BE8AA9E-AA64-4B46-876B-8283653B1844}" type="presParOf" srcId="{6DE918EA-0D3E-461E-8B3F-686AABEC7B19}" destId="{48230481-7A50-4A9A-8111-4AE6090F5E90}" srcOrd="2" destOrd="0" presId="urn:microsoft.com/office/officeart/2018/2/layout/IconVerticalSolidList"/>
    <dgm:cxn modelId="{466DF08E-7609-4FD6-AB59-66A8E503462B}" type="presParOf" srcId="{6DE918EA-0D3E-461E-8B3F-686AABEC7B19}" destId="{34EBC92B-0A21-487F-8746-155672EC0F08}" srcOrd="3" destOrd="0" presId="urn:microsoft.com/office/officeart/2018/2/layout/IconVerticalSolidList"/>
    <dgm:cxn modelId="{9C30763E-1258-4359-B2CA-8CE099C492B4}" type="presParOf" srcId="{8437FE95-1E30-4282-AD20-103A7A13D326}" destId="{A517C682-CD45-4880-BF66-0E307EA81F9E}" srcOrd="1" destOrd="0" presId="urn:microsoft.com/office/officeart/2018/2/layout/IconVerticalSolidList"/>
    <dgm:cxn modelId="{EDE6580E-45D3-4345-BD45-98391FEF0C17}" type="presParOf" srcId="{8437FE95-1E30-4282-AD20-103A7A13D326}" destId="{E8FC87D7-01D9-48A4-89D1-7424282BCB8F}" srcOrd="2" destOrd="0" presId="urn:microsoft.com/office/officeart/2018/2/layout/IconVerticalSolidList"/>
    <dgm:cxn modelId="{74518CA2-A8FD-4092-B26A-38A8A700DE09}" type="presParOf" srcId="{E8FC87D7-01D9-48A4-89D1-7424282BCB8F}" destId="{B7C70F84-E386-4307-9EF7-1A9A1BE20F47}" srcOrd="0" destOrd="0" presId="urn:microsoft.com/office/officeart/2018/2/layout/IconVerticalSolidList"/>
    <dgm:cxn modelId="{87AF5AEA-539A-4AEB-8DF6-4E01D0037CFC}" type="presParOf" srcId="{E8FC87D7-01D9-48A4-89D1-7424282BCB8F}" destId="{A033BCB1-8C3D-4435-B862-9BD089F28946}" srcOrd="1" destOrd="0" presId="urn:microsoft.com/office/officeart/2018/2/layout/IconVerticalSolidList"/>
    <dgm:cxn modelId="{6AA5AF2C-5741-4D3C-AC9D-6FCB1F89C42A}" type="presParOf" srcId="{E8FC87D7-01D9-48A4-89D1-7424282BCB8F}" destId="{BA6315BD-30A9-49D2-8475-4CCABF042D95}" srcOrd="2" destOrd="0" presId="urn:microsoft.com/office/officeart/2018/2/layout/IconVerticalSolidList"/>
    <dgm:cxn modelId="{85F097EC-7283-4D40-9F19-316435724189}" type="presParOf" srcId="{E8FC87D7-01D9-48A4-89D1-7424282BCB8F}" destId="{FA885D0C-E813-42E8-B3DC-E80A1FF63889}" srcOrd="3" destOrd="0" presId="urn:microsoft.com/office/officeart/2018/2/layout/IconVerticalSolidList"/>
    <dgm:cxn modelId="{BD1AE843-7D7C-424B-815A-B98A438D124A}" type="presParOf" srcId="{8437FE95-1E30-4282-AD20-103A7A13D326}" destId="{03A5405E-4AEC-475F-8863-B91157757AD4}" srcOrd="3" destOrd="0" presId="urn:microsoft.com/office/officeart/2018/2/layout/IconVerticalSolidList"/>
    <dgm:cxn modelId="{56346532-EE0C-48CE-B3B9-88865861A660}" type="presParOf" srcId="{8437FE95-1E30-4282-AD20-103A7A13D326}" destId="{5BB9ADCA-3FC9-4FF5-BD82-83307F48C754}" srcOrd="4" destOrd="0" presId="urn:microsoft.com/office/officeart/2018/2/layout/IconVerticalSolidList"/>
    <dgm:cxn modelId="{1DF580AC-6741-4C05-9EA3-C7E306E4B9C6}" type="presParOf" srcId="{5BB9ADCA-3FC9-4FF5-BD82-83307F48C754}" destId="{8E464795-C7A6-4195-8F6A-8D1BD26511C9}" srcOrd="0" destOrd="0" presId="urn:microsoft.com/office/officeart/2018/2/layout/IconVerticalSolidList"/>
    <dgm:cxn modelId="{75F5495F-5991-44CF-B57E-BD7046C237A6}" type="presParOf" srcId="{5BB9ADCA-3FC9-4FF5-BD82-83307F48C754}" destId="{7901EFE8-FB18-4FC2-AF42-F2B54A1B26EE}" srcOrd="1" destOrd="0" presId="urn:microsoft.com/office/officeart/2018/2/layout/IconVerticalSolidList"/>
    <dgm:cxn modelId="{B5D7FBA4-5BEC-4418-B47C-D5F047F13F25}" type="presParOf" srcId="{5BB9ADCA-3FC9-4FF5-BD82-83307F48C754}" destId="{2EFFDA28-366E-49FB-A9B8-250EB83656DD}" srcOrd="2" destOrd="0" presId="urn:microsoft.com/office/officeart/2018/2/layout/IconVerticalSolidList"/>
    <dgm:cxn modelId="{1833E1C0-4C9A-4487-BD50-8E099D39EB9F}" type="presParOf" srcId="{5BB9ADCA-3FC9-4FF5-BD82-83307F48C754}" destId="{304B660F-F899-4485-A865-0EC4D627F5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10E836-41FC-423D-A411-5EB70080308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3BC6A49-372D-4BD9-9D1C-F22BC710CE44}">
      <dgm:prSet/>
      <dgm:spPr/>
      <dgm:t>
        <a:bodyPr/>
        <a:lstStyle/>
        <a:p>
          <a:r>
            <a:rPr lang="es-ES" dirty="0" err="1"/>
            <a:t>Perplexity</a:t>
          </a:r>
          <a:r>
            <a:rPr lang="es-ES" dirty="0"/>
            <a:t> AI: Búsqueda avanzada de información con IA.</a:t>
          </a:r>
          <a:endParaRPr lang="en-US" dirty="0"/>
        </a:p>
      </dgm:t>
    </dgm:pt>
    <dgm:pt modelId="{1369274C-CBD5-4554-98B4-E74389D1AD02}" type="parTrans" cxnId="{B9F2EBB6-AC29-4604-8311-52427CF78CAC}">
      <dgm:prSet/>
      <dgm:spPr/>
      <dgm:t>
        <a:bodyPr/>
        <a:lstStyle/>
        <a:p>
          <a:endParaRPr lang="en-US"/>
        </a:p>
      </dgm:t>
    </dgm:pt>
    <dgm:pt modelId="{8383696C-EB82-4EFD-B27E-BA6C6844E1E0}" type="sibTrans" cxnId="{B9F2EBB6-AC29-4604-8311-52427CF78CAC}">
      <dgm:prSet/>
      <dgm:spPr/>
      <dgm:t>
        <a:bodyPr/>
        <a:lstStyle/>
        <a:p>
          <a:endParaRPr lang="en-US"/>
        </a:p>
      </dgm:t>
    </dgm:pt>
    <dgm:pt modelId="{85D9915E-71D9-41EA-8669-E9912429815C}">
      <dgm:prSet/>
      <dgm:spPr/>
      <dgm:t>
        <a:bodyPr/>
        <a:lstStyle/>
        <a:p>
          <a:r>
            <a:rPr lang="es-ES"/>
            <a:t>Notion AI: Mejora la organización de ideas y documentos con IA.</a:t>
          </a:r>
          <a:endParaRPr lang="en-US"/>
        </a:p>
      </dgm:t>
    </dgm:pt>
    <dgm:pt modelId="{EC76CA23-FE9C-4E94-90A0-5EC2EA1E1AC7}" type="parTrans" cxnId="{DE582433-A75D-441F-BD38-EC9CF10BC899}">
      <dgm:prSet/>
      <dgm:spPr/>
      <dgm:t>
        <a:bodyPr/>
        <a:lstStyle/>
        <a:p>
          <a:endParaRPr lang="en-US"/>
        </a:p>
      </dgm:t>
    </dgm:pt>
    <dgm:pt modelId="{54B42DC9-9245-4D16-B2AB-80B3CE671FC1}" type="sibTrans" cxnId="{DE582433-A75D-441F-BD38-EC9CF10BC899}">
      <dgm:prSet/>
      <dgm:spPr/>
      <dgm:t>
        <a:bodyPr/>
        <a:lstStyle/>
        <a:p>
          <a:endParaRPr lang="en-US"/>
        </a:p>
      </dgm:t>
    </dgm:pt>
    <dgm:pt modelId="{BDAEC563-71FA-4283-B70F-500642C968AB}">
      <dgm:prSet/>
      <dgm:spPr/>
      <dgm:t>
        <a:bodyPr/>
        <a:lstStyle/>
        <a:p>
          <a:r>
            <a:rPr lang="es-ES"/>
            <a:t>Otter.ai: Notas de voz automaticas, archivo y gestión de transcripciones.</a:t>
          </a:r>
          <a:endParaRPr lang="en-US"/>
        </a:p>
      </dgm:t>
    </dgm:pt>
    <dgm:pt modelId="{3AFDE1CE-5F13-467E-82C9-0A4C2F19331E}" type="parTrans" cxnId="{B72A58C3-C077-46F1-A391-C9D1512F8E46}">
      <dgm:prSet/>
      <dgm:spPr/>
      <dgm:t>
        <a:bodyPr/>
        <a:lstStyle/>
        <a:p>
          <a:endParaRPr lang="en-US"/>
        </a:p>
      </dgm:t>
    </dgm:pt>
    <dgm:pt modelId="{C265EE52-D47C-49B3-8550-BCA446DD5902}" type="sibTrans" cxnId="{B72A58C3-C077-46F1-A391-C9D1512F8E46}">
      <dgm:prSet/>
      <dgm:spPr/>
      <dgm:t>
        <a:bodyPr/>
        <a:lstStyle/>
        <a:p>
          <a:endParaRPr lang="en-US"/>
        </a:p>
      </dgm:t>
    </dgm:pt>
    <dgm:pt modelId="{40397353-08E8-48EA-A450-0F411AD0177F}" type="pres">
      <dgm:prSet presAssocID="{3C10E836-41FC-423D-A411-5EB700803088}" presName="root" presStyleCnt="0">
        <dgm:presLayoutVars>
          <dgm:dir/>
          <dgm:resizeHandles val="exact"/>
        </dgm:presLayoutVars>
      </dgm:prSet>
      <dgm:spPr/>
    </dgm:pt>
    <dgm:pt modelId="{863330D0-D925-4376-81F4-6CF1694EA92A}" type="pres">
      <dgm:prSet presAssocID="{93BC6A49-372D-4BD9-9D1C-F22BC710CE44}" presName="compNode" presStyleCnt="0"/>
      <dgm:spPr/>
    </dgm:pt>
    <dgm:pt modelId="{B9BBEC9E-24EC-4EC6-9120-A5CBEA5A862D}" type="pres">
      <dgm:prSet presAssocID="{93BC6A49-372D-4BD9-9D1C-F22BC710CE44}" presName="bgRect" presStyleLbl="bgShp" presStyleIdx="0" presStyleCnt="3"/>
      <dgm:spPr/>
    </dgm:pt>
    <dgm:pt modelId="{1C279C6C-8ACF-4626-8834-546ECE04A14D}" type="pres">
      <dgm:prSet presAssocID="{93BC6A49-372D-4BD9-9D1C-F22BC710CE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uario"/>
        </a:ext>
      </dgm:extLst>
    </dgm:pt>
    <dgm:pt modelId="{6F7CC4CE-EEA7-4E41-8007-C26DB927E0C6}" type="pres">
      <dgm:prSet presAssocID="{93BC6A49-372D-4BD9-9D1C-F22BC710CE44}" presName="spaceRect" presStyleCnt="0"/>
      <dgm:spPr/>
    </dgm:pt>
    <dgm:pt modelId="{5FB68437-F48F-461E-AFDC-07EB8CFCFF8F}" type="pres">
      <dgm:prSet presAssocID="{93BC6A49-372D-4BD9-9D1C-F22BC710CE44}" presName="parTx" presStyleLbl="revTx" presStyleIdx="0" presStyleCnt="3">
        <dgm:presLayoutVars>
          <dgm:chMax val="0"/>
          <dgm:chPref val="0"/>
        </dgm:presLayoutVars>
      </dgm:prSet>
      <dgm:spPr/>
    </dgm:pt>
    <dgm:pt modelId="{0EB079C5-6FE2-4ECF-98E9-BE236E1A899C}" type="pres">
      <dgm:prSet presAssocID="{8383696C-EB82-4EFD-B27E-BA6C6844E1E0}" presName="sibTrans" presStyleCnt="0"/>
      <dgm:spPr/>
    </dgm:pt>
    <dgm:pt modelId="{46C27CE6-E41D-483C-B562-7786FAA7653D}" type="pres">
      <dgm:prSet presAssocID="{85D9915E-71D9-41EA-8669-E9912429815C}" presName="compNode" presStyleCnt="0"/>
      <dgm:spPr/>
    </dgm:pt>
    <dgm:pt modelId="{196CA1A1-FEE6-44D5-8055-D711D0152427}" type="pres">
      <dgm:prSet presAssocID="{85D9915E-71D9-41EA-8669-E9912429815C}" presName="bgRect" presStyleLbl="bgShp" presStyleIdx="1" presStyleCnt="3"/>
      <dgm:spPr/>
    </dgm:pt>
    <dgm:pt modelId="{A8A6191D-CB19-4E50-BF48-833C2359DB5F}" type="pres">
      <dgm:prSet presAssocID="{85D9915E-71D9-41EA-8669-E991242981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9233B65E-691D-49B5-9E35-8E3DE8335B83}" type="pres">
      <dgm:prSet presAssocID="{85D9915E-71D9-41EA-8669-E9912429815C}" presName="spaceRect" presStyleCnt="0"/>
      <dgm:spPr/>
    </dgm:pt>
    <dgm:pt modelId="{1B2C63E9-16DA-4AC9-ABF6-69A84D3489CE}" type="pres">
      <dgm:prSet presAssocID="{85D9915E-71D9-41EA-8669-E9912429815C}" presName="parTx" presStyleLbl="revTx" presStyleIdx="1" presStyleCnt="3">
        <dgm:presLayoutVars>
          <dgm:chMax val="0"/>
          <dgm:chPref val="0"/>
        </dgm:presLayoutVars>
      </dgm:prSet>
      <dgm:spPr/>
    </dgm:pt>
    <dgm:pt modelId="{834538C3-2BAC-45BD-ABAE-BF14DFA81B6A}" type="pres">
      <dgm:prSet presAssocID="{54B42DC9-9245-4D16-B2AB-80B3CE671FC1}" presName="sibTrans" presStyleCnt="0"/>
      <dgm:spPr/>
    </dgm:pt>
    <dgm:pt modelId="{57D043DD-EDC9-4D57-B7B7-4D1757826749}" type="pres">
      <dgm:prSet presAssocID="{BDAEC563-71FA-4283-B70F-500642C968AB}" presName="compNode" presStyleCnt="0"/>
      <dgm:spPr/>
    </dgm:pt>
    <dgm:pt modelId="{4AAFEF5B-04A7-456C-9459-B011549E0A8F}" type="pres">
      <dgm:prSet presAssocID="{BDAEC563-71FA-4283-B70F-500642C968AB}" presName="bgRect" presStyleLbl="bgShp" presStyleIdx="2" presStyleCnt="3"/>
      <dgm:spPr/>
    </dgm:pt>
    <dgm:pt modelId="{355F8787-7B61-4D82-AF0B-F00EC00175EF}" type="pres">
      <dgm:prSet presAssocID="{BDAEC563-71FA-4283-B70F-500642C968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23BE373F-FAC8-459E-BFF5-A6A01F831BC1}" type="pres">
      <dgm:prSet presAssocID="{BDAEC563-71FA-4283-B70F-500642C968AB}" presName="spaceRect" presStyleCnt="0"/>
      <dgm:spPr/>
    </dgm:pt>
    <dgm:pt modelId="{92325CBB-E631-4246-A0BB-2E889F935D17}" type="pres">
      <dgm:prSet presAssocID="{BDAEC563-71FA-4283-B70F-500642C968AB}" presName="parTx" presStyleLbl="revTx" presStyleIdx="2" presStyleCnt="3">
        <dgm:presLayoutVars>
          <dgm:chMax val="0"/>
          <dgm:chPref val="0"/>
        </dgm:presLayoutVars>
      </dgm:prSet>
      <dgm:spPr/>
    </dgm:pt>
  </dgm:ptLst>
  <dgm:cxnLst>
    <dgm:cxn modelId="{DE582433-A75D-441F-BD38-EC9CF10BC899}" srcId="{3C10E836-41FC-423D-A411-5EB700803088}" destId="{85D9915E-71D9-41EA-8669-E9912429815C}" srcOrd="1" destOrd="0" parTransId="{EC76CA23-FE9C-4E94-90A0-5EC2EA1E1AC7}" sibTransId="{54B42DC9-9245-4D16-B2AB-80B3CE671FC1}"/>
    <dgm:cxn modelId="{4F552447-9AEF-474C-9679-2E52DF04996C}" type="presOf" srcId="{3C10E836-41FC-423D-A411-5EB700803088}" destId="{40397353-08E8-48EA-A450-0F411AD0177F}" srcOrd="0" destOrd="0" presId="urn:microsoft.com/office/officeart/2018/2/layout/IconVerticalSolidList"/>
    <dgm:cxn modelId="{B9F2EBB6-AC29-4604-8311-52427CF78CAC}" srcId="{3C10E836-41FC-423D-A411-5EB700803088}" destId="{93BC6A49-372D-4BD9-9D1C-F22BC710CE44}" srcOrd="0" destOrd="0" parTransId="{1369274C-CBD5-4554-98B4-E74389D1AD02}" sibTransId="{8383696C-EB82-4EFD-B27E-BA6C6844E1E0}"/>
    <dgm:cxn modelId="{99E8B3BA-A2A4-4DB9-BA85-E052A65E8A46}" type="presOf" srcId="{BDAEC563-71FA-4283-B70F-500642C968AB}" destId="{92325CBB-E631-4246-A0BB-2E889F935D17}" srcOrd="0" destOrd="0" presId="urn:microsoft.com/office/officeart/2018/2/layout/IconVerticalSolidList"/>
    <dgm:cxn modelId="{B72A58C3-C077-46F1-A391-C9D1512F8E46}" srcId="{3C10E836-41FC-423D-A411-5EB700803088}" destId="{BDAEC563-71FA-4283-B70F-500642C968AB}" srcOrd="2" destOrd="0" parTransId="{3AFDE1CE-5F13-467E-82C9-0A4C2F19331E}" sibTransId="{C265EE52-D47C-49B3-8550-BCA446DD5902}"/>
    <dgm:cxn modelId="{D96904CB-C653-40D3-B8BF-F2A6B53A0765}" type="presOf" srcId="{93BC6A49-372D-4BD9-9D1C-F22BC710CE44}" destId="{5FB68437-F48F-461E-AFDC-07EB8CFCFF8F}" srcOrd="0" destOrd="0" presId="urn:microsoft.com/office/officeart/2018/2/layout/IconVerticalSolidList"/>
    <dgm:cxn modelId="{C4E494EA-0EB5-48EB-9EDD-579185255BF5}" type="presOf" srcId="{85D9915E-71D9-41EA-8669-E9912429815C}" destId="{1B2C63E9-16DA-4AC9-ABF6-69A84D3489CE}" srcOrd="0" destOrd="0" presId="urn:microsoft.com/office/officeart/2018/2/layout/IconVerticalSolidList"/>
    <dgm:cxn modelId="{93BC98FC-A851-46CB-82B6-AD45868A7276}" type="presParOf" srcId="{40397353-08E8-48EA-A450-0F411AD0177F}" destId="{863330D0-D925-4376-81F4-6CF1694EA92A}" srcOrd="0" destOrd="0" presId="urn:microsoft.com/office/officeart/2018/2/layout/IconVerticalSolidList"/>
    <dgm:cxn modelId="{9AF4F8DB-EC7E-4C22-A184-30007AB7D218}" type="presParOf" srcId="{863330D0-D925-4376-81F4-6CF1694EA92A}" destId="{B9BBEC9E-24EC-4EC6-9120-A5CBEA5A862D}" srcOrd="0" destOrd="0" presId="urn:microsoft.com/office/officeart/2018/2/layout/IconVerticalSolidList"/>
    <dgm:cxn modelId="{2175E4C4-FACE-4340-9FE3-CDAE01AB043D}" type="presParOf" srcId="{863330D0-D925-4376-81F4-6CF1694EA92A}" destId="{1C279C6C-8ACF-4626-8834-546ECE04A14D}" srcOrd="1" destOrd="0" presId="urn:microsoft.com/office/officeart/2018/2/layout/IconVerticalSolidList"/>
    <dgm:cxn modelId="{0FCA9B9C-08FC-4456-98D8-B040EA6C7151}" type="presParOf" srcId="{863330D0-D925-4376-81F4-6CF1694EA92A}" destId="{6F7CC4CE-EEA7-4E41-8007-C26DB927E0C6}" srcOrd="2" destOrd="0" presId="urn:microsoft.com/office/officeart/2018/2/layout/IconVerticalSolidList"/>
    <dgm:cxn modelId="{54538BC0-2352-4362-8E74-E0923C1E744E}" type="presParOf" srcId="{863330D0-D925-4376-81F4-6CF1694EA92A}" destId="{5FB68437-F48F-461E-AFDC-07EB8CFCFF8F}" srcOrd="3" destOrd="0" presId="urn:microsoft.com/office/officeart/2018/2/layout/IconVerticalSolidList"/>
    <dgm:cxn modelId="{6D2AE72B-38EA-4794-AAD1-8BA31672EC44}" type="presParOf" srcId="{40397353-08E8-48EA-A450-0F411AD0177F}" destId="{0EB079C5-6FE2-4ECF-98E9-BE236E1A899C}" srcOrd="1" destOrd="0" presId="urn:microsoft.com/office/officeart/2018/2/layout/IconVerticalSolidList"/>
    <dgm:cxn modelId="{FF429E52-6747-4BA1-84DD-866EB609AB7E}" type="presParOf" srcId="{40397353-08E8-48EA-A450-0F411AD0177F}" destId="{46C27CE6-E41D-483C-B562-7786FAA7653D}" srcOrd="2" destOrd="0" presId="urn:microsoft.com/office/officeart/2018/2/layout/IconVerticalSolidList"/>
    <dgm:cxn modelId="{F1049174-C5D6-450E-8644-B10553D6DF2D}" type="presParOf" srcId="{46C27CE6-E41D-483C-B562-7786FAA7653D}" destId="{196CA1A1-FEE6-44D5-8055-D711D0152427}" srcOrd="0" destOrd="0" presId="urn:microsoft.com/office/officeart/2018/2/layout/IconVerticalSolidList"/>
    <dgm:cxn modelId="{99BA01C1-6618-47CE-B61E-83172DAC851D}" type="presParOf" srcId="{46C27CE6-E41D-483C-B562-7786FAA7653D}" destId="{A8A6191D-CB19-4E50-BF48-833C2359DB5F}" srcOrd="1" destOrd="0" presId="urn:microsoft.com/office/officeart/2018/2/layout/IconVerticalSolidList"/>
    <dgm:cxn modelId="{5C82A90F-0CAD-4388-A7F8-F2A59A14C5E0}" type="presParOf" srcId="{46C27CE6-E41D-483C-B562-7786FAA7653D}" destId="{9233B65E-691D-49B5-9E35-8E3DE8335B83}" srcOrd="2" destOrd="0" presId="urn:microsoft.com/office/officeart/2018/2/layout/IconVerticalSolidList"/>
    <dgm:cxn modelId="{6624F65D-C2DC-46BC-9E49-A1397B4F9F2F}" type="presParOf" srcId="{46C27CE6-E41D-483C-B562-7786FAA7653D}" destId="{1B2C63E9-16DA-4AC9-ABF6-69A84D3489CE}" srcOrd="3" destOrd="0" presId="urn:microsoft.com/office/officeart/2018/2/layout/IconVerticalSolidList"/>
    <dgm:cxn modelId="{818E7416-1B57-49A4-AEF0-9184AE881C53}" type="presParOf" srcId="{40397353-08E8-48EA-A450-0F411AD0177F}" destId="{834538C3-2BAC-45BD-ABAE-BF14DFA81B6A}" srcOrd="3" destOrd="0" presId="urn:microsoft.com/office/officeart/2018/2/layout/IconVerticalSolidList"/>
    <dgm:cxn modelId="{EFD0109E-8268-4C47-9DB9-ABEF78F15683}" type="presParOf" srcId="{40397353-08E8-48EA-A450-0F411AD0177F}" destId="{57D043DD-EDC9-4D57-B7B7-4D1757826749}" srcOrd="4" destOrd="0" presId="urn:microsoft.com/office/officeart/2018/2/layout/IconVerticalSolidList"/>
    <dgm:cxn modelId="{650F8C51-8719-481D-9153-B10284634D10}" type="presParOf" srcId="{57D043DD-EDC9-4D57-B7B7-4D1757826749}" destId="{4AAFEF5B-04A7-456C-9459-B011549E0A8F}" srcOrd="0" destOrd="0" presId="urn:microsoft.com/office/officeart/2018/2/layout/IconVerticalSolidList"/>
    <dgm:cxn modelId="{3401038F-6AFA-4970-921A-36E01337CDA0}" type="presParOf" srcId="{57D043DD-EDC9-4D57-B7B7-4D1757826749}" destId="{355F8787-7B61-4D82-AF0B-F00EC00175EF}" srcOrd="1" destOrd="0" presId="urn:microsoft.com/office/officeart/2018/2/layout/IconVerticalSolidList"/>
    <dgm:cxn modelId="{F2D28547-4980-4BD1-BFFA-C9C86B35007A}" type="presParOf" srcId="{57D043DD-EDC9-4D57-B7B7-4D1757826749}" destId="{23BE373F-FAC8-459E-BFF5-A6A01F831BC1}" srcOrd="2" destOrd="0" presId="urn:microsoft.com/office/officeart/2018/2/layout/IconVerticalSolidList"/>
    <dgm:cxn modelId="{E7041A16-9C7F-4E89-BF39-5709E87E4DCD}" type="presParOf" srcId="{57D043DD-EDC9-4D57-B7B7-4D1757826749}" destId="{92325CBB-E631-4246-A0BB-2E889F935D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C816A5-9B33-4414-833D-9A8F132943EE}"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8DCB6AA2-88F4-4294-A1F8-D521DA070555}">
      <dgm:prSet/>
      <dgm:spPr/>
      <dgm:t>
        <a:bodyPr/>
        <a:lstStyle/>
        <a:p>
          <a:r>
            <a:rPr lang="es-ES"/>
            <a:t>Mailbutler: Optimización de la comunicación por correo electrónico.</a:t>
          </a:r>
          <a:endParaRPr lang="en-US"/>
        </a:p>
      </dgm:t>
    </dgm:pt>
    <dgm:pt modelId="{27A94929-0AB6-4585-BE13-249BE90E22D1}" type="parTrans" cxnId="{30541F11-9584-4D76-8323-0749DFEC3C2B}">
      <dgm:prSet/>
      <dgm:spPr/>
      <dgm:t>
        <a:bodyPr/>
        <a:lstStyle/>
        <a:p>
          <a:endParaRPr lang="en-US"/>
        </a:p>
      </dgm:t>
    </dgm:pt>
    <dgm:pt modelId="{85E48BDC-74C9-46FA-8D4F-6ED1E37965FE}" type="sibTrans" cxnId="{30541F11-9584-4D76-8323-0749DFEC3C2B}">
      <dgm:prSet/>
      <dgm:spPr/>
      <dgm:t>
        <a:bodyPr/>
        <a:lstStyle/>
        <a:p>
          <a:endParaRPr lang="en-US"/>
        </a:p>
      </dgm:t>
    </dgm:pt>
    <dgm:pt modelId="{479F5D54-C90B-4712-8816-0B644B04CCFD}">
      <dgm:prSet/>
      <dgm:spPr/>
      <dgm:t>
        <a:bodyPr/>
        <a:lstStyle/>
        <a:p>
          <a:r>
            <a:rPr lang="es-ES"/>
            <a:t>Freshworks:  Gestión de tickets y asistencia conversacional</a:t>
          </a:r>
          <a:endParaRPr lang="en-US"/>
        </a:p>
      </dgm:t>
    </dgm:pt>
    <dgm:pt modelId="{62864191-EA1C-47BD-AC5B-AB65B1A0F3DE}" type="parTrans" cxnId="{26D0EC8E-E6A7-4421-A261-8EE9C1998C49}">
      <dgm:prSet/>
      <dgm:spPr/>
      <dgm:t>
        <a:bodyPr/>
        <a:lstStyle/>
        <a:p>
          <a:endParaRPr lang="en-US"/>
        </a:p>
      </dgm:t>
    </dgm:pt>
    <dgm:pt modelId="{15E68DEC-4113-485B-AF01-EFCD8CEDF3E7}" type="sibTrans" cxnId="{26D0EC8E-E6A7-4421-A261-8EE9C1998C49}">
      <dgm:prSet/>
      <dgm:spPr/>
      <dgm:t>
        <a:bodyPr/>
        <a:lstStyle/>
        <a:p>
          <a:endParaRPr lang="en-US"/>
        </a:p>
      </dgm:t>
    </dgm:pt>
    <dgm:pt modelId="{3D5F4EBD-5A54-438D-9F07-2C2A01C2C887}">
      <dgm:prSet/>
      <dgm:spPr/>
      <dgm:t>
        <a:bodyPr/>
        <a:lstStyle/>
        <a:p>
          <a:r>
            <a:rPr lang="es-ES"/>
            <a:t>Trengo: Plataforma que centraliza conversaciones de múltiples canales en un solo panel</a:t>
          </a:r>
          <a:endParaRPr lang="en-US"/>
        </a:p>
      </dgm:t>
    </dgm:pt>
    <dgm:pt modelId="{3DCD23D4-532F-4C2B-A6F2-4F0E7E87C205}" type="parTrans" cxnId="{5FC6F4E1-6F0D-4E2E-9365-A49AAAF47E70}">
      <dgm:prSet/>
      <dgm:spPr/>
      <dgm:t>
        <a:bodyPr/>
        <a:lstStyle/>
        <a:p>
          <a:endParaRPr lang="en-US"/>
        </a:p>
      </dgm:t>
    </dgm:pt>
    <dgm:pt modelId="{23D2541A-AFB7-4B43-81A5-CBAC98B3A4A7}" type="sibTrans" cxnId="{5FC6F4E1-6F0D-4E2E-9365-A49AAAF47E70}">
      <dgm:prSet/>
      <dgm:spPr/>
      <dgm:t>
        <a:bodyPr/>
        <a:lstStyle/>
        <a:p>
          <a:endParaRPr lang="en-US"/>
        </a:p>
      </dgm:t>
    </dgm:pt>
    <dgm:pt modelId="{83C8E557-5E72-4D17-BB12-2E9BBA66DC4A}" type="pres">
      <dgm:prSet presAssocID="{85C816A5-9B33-4414-833D-9A8F132943EE}" presName="root" presStyleCnt="0">
        <dgm:presLayoutVars>
          <dgm:dir/>
          <dgm:resizeHandles val="exact"/>
        </dgm:presLayoutVars>
      </dgm:prSet>
      <dgm:spPr/>
    </dgm:pt>
    <dgm:pt modelId="{4AE66CA6-446C-42E1-B538-04A214050B94}" type="pres">
      <dgm:prSet presAssocID="{8DCB6AA2-88F4-4294-A1F8-D521DA070555}" presName="compNode" presStyleCnt="0"/>
      <dgm:spPr/>
    </dgm:pt>
    <dgm:pt modelId="{AA4692C8-B65A-444C-BA9B-97BE48FE01ED}" type="pres">
      <dgm:prSet presAssocID="{8DCB6AA2-88F4-4294-A1F8-D521DA070555}" presName="bgRect" presStyleLbl="bgShp" presStyleIdx="0" presStyleCnt="3"/>
      <dgm:spPr/>
    </dgm:pt>
    <dgm:pt modelId="{DC36F87A-A8D5-44A3-BD54-6DA514A5810C}" type="pres">
      <dgm:prSet presAssocID="{8DCB6AA2-88F4-4294-A1F8-D521DA0705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E1031FF2-D5EB-40AC-AC64-93F9BEC3227F}" type="pres">
      <dgm:prSet presAssocID="{8DCB6AA2-88F4-4294-A1F8-D521DA070555}" presName="spaceRect" presStyleCnt="0"/>
      <dgm:spPr/>
    </dgm:pt>
    <dgm:pt modelId="{765EBD9F-8DAF-4D41-8ECD-4318C4279693}" type="pres">
      <dgm:prSet presAssocID="{8DCB6AA2-88F4-4294-A1F8-D521DA070555}" presName="parTx" presStyleLbl="revTx" presStyleIdx="0" presStyleCnt="3">
        <dgm:presLayoutVars>
          <dgm:chMax val="0"/>
          <dgm:chPref val="0"/>
        </dgm:presLayoutVars>
      </dgm:prSet>
      <dgm:spPr/>
    </dgm:pt>
    <dgm:pt modelId="{C452AFF9-FC80-42A9-B8F2-DE8162963163}" type="pres">
      <dgm:prSet presAssocID="{85E48BDC-74C9-46FA-8D4F-6ED1E37965FE}" presName="sibTrans" presStyleCnt="0"/>
      <dgm:spPr/>
    </dgm:pt>
    <dgm:pt modelId="{E748835E-EE90-4222-A0A3-EFE8218AFF01}" type="pres">
      <dgm:prSet presAssocID="{479F5D54-C90B-4712-8816-0B644B04CCFD}" presName="compNode" presStyleCnt="0"/>
      <dgm:spPr/>
    </dgm:pt>
    <dgm:pt modelId="{DD70FA8D-30F8-4ACD-966E-CC2A92305C41}" type="pres">
      <dgm:prSet presAssocID="{479F5D54-C90B-4712-8816-0B644B04CCFD}" presName="bgRect" presStyleLbl="bgShp" presStyleIdx="1" presStyleCnt="3"/>
      <dgm:spPr/>
    </dgm:pt>
    <dgm:pt modelId="{DCB6EFD5-BEE7-419A-BFFF-C5C816957FD3}" type="pres">
      <dgm:prSet presAssocID="{479F5D54-C90B-4712-8816-0B644B04CC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adísticas"/>
        </a:ext>
      </dgm:extLst>
    </dgm:pt>
    <dgm:pt modelId="{A0689791-7982-414E-8C77-298501DB1753}" type="pres">
      <dgm:prSet presAssocID="{479F5D54-C90B-4712-8816-0B644B04CCFD}" presName="spaceRect" presStyleCnt="0"/>
      <dgm:spPr/>
    </dgm:pt>
    <dgm:pt modelId="{A8730FEF-5067-41B9-8551-D6E0BD0A9CFA}" type="pres">
      <dgm:prSet presAssocID="{479F5D54-C90B-4712-8816-0B644B04CCFD}" presName="parTx" presStyleLbl="revTx" presStyleIdx="1" presStyleCnt="3">
        <dgm:presLayoutVars>
          <dgm:chMax val="0"/>
          <dgm:chPref val="0"/>
        </dgm:presLayoutVars>
      </dgm:prSet>
      <dgm:spPr/>
    </dgm:pt>
    <dgm:pt modelId="{CB3099B5-007C-4A29-A071-F742308139EF}" type="pres">
      <dgm:prSet presAssocID="{15E68DEC-4113-485B-AF01-EFCD8CEDF3E7}" presName="sibTrans" presStyleCnt="0"/>
      <dgm:spPr/>
    </dgm:pt>
    <dgm:pt modelId="{8752C7DB-9275-419D-B8C9-DFBEE2E5CB4C}" type="pres">
      <dgm:prSet presAssocID="{3D5F4EBD-5A54-438D-9F07-2C2A01C2C887}" presName="compNode" presStyleCnt="0"/>
      <dgm:spPr/>
    </dgm:pt>
    <dgm:pt modelId="{8587926D-6A7A-47FB-AD45-FBEF8224161D}" type="pres">
      <dgm:prSet presAssocID="{3D5F4EBD-5A54-438D-9F07-2C2A01C2C887}" presName="bgRect" presStyleLbl="bgShp" presStyleIdx="2" presStyleCnt="3"/>
      <dgm:spPr/>
    </dgm:pt>
    <dgm:pt modelId="{8C5E4D52-B567-4B84-8E4C-38D5ABBF3F1D}" type="pres">
      <dgm:prSet presAssocID="{3D5F4EBD-5A54-438D-9F07-2C2A01C2C8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9B3EC6A9-6A07-4758-87F4-A4575FE8BD0A}" type="pres">
      <dgm:prSet presAssocID="{3D5F4EBD-5A54-438D-9F07-2C2A01C2C887}" presName="spaceRect" presStyleCnt="0"/>
      <dgm:spPr/>
    </dgm:pt>
    <dgm:pt modelId="{C6448650-72E5-4967-A605-EC6EC1BE4B59}" type="pres">
      <dgm:prSet presAssocID="{3D5F4EBD-5A54-438D-9F07-2C2A01C2C887}" presName="parTx" presStyleLbl="revTx" presStyleIdx="2" presStyleCnt="3">
        <dgm:presLayoutVars>
          <dgm:chMax val="0"/>
          <dgm:chPref val="0"/>
        </dgm:presLayoutVars>
      </dgm:prSet>
      <dgm:spPr/>
    </dgm:pt>
  </dgm:ptLst>
  <dgm:cxnLst>
    <dgm:cxn modelId="{30541F11-9584-4D76-8323-0749DFEC3C2B}" srcId="{85C816A5-9B33-4414-833D-9A8F132943EE}" destId="{8DCB6AA2-88F4-4294-A1F8-D521DA070555}" srcOrd="0" destOrd="0" parTransId="{27A94929-0AB6-4585-BE13-249BE90E22D1}" sibTransId="{85E48BDC-74C9-46FA-8D4F-6ED1E37965FE}"/>
    <dgm:cxn modelId="{A8623028-21D9-4828-9C9D-842EC6E2076A}" type="presOf" srcId="{3D5F4EBD-5A54-438D-9F07-2C2A01C2C887}" destId="{C6448650-72E5-4967-A605-EC6EC1BE4B59}" srcOrd="0" destOrd="0" presId="urn:microsoft.com/office/officeart/2018/2/layout/IconVerticalSolidList"/>
    <dgm:cxn modelId="{5A2A9E64-4CC4-4CC2-8BD3-0153C2AC7658}" type="presOf" srcId="{479F5D54-C90B-4712-8816-0B644B04CCFD}" destId="{A8730FEF-5067-41B9-8551-D6E0BD0A9CFA}" srcOrd="0" destOrd="0" presId="urn:microsoft.com/office/officeart/2018/2/layout/IconVerticalSolidList"/>
    <dgm:cxn modelId="{51B7306B-3553-4868-A8EA-6F36E465B2D3}" type="presOf" srcId="{8DCB6AA2-88F4-4294-A1F8-D521DA070555}" destId="{765EBD9F-8DAF-4D41-8ECD-4318C4279693}" srcOrd="0" destOrd="0" presId="urn:microsoft.com/office/officeart/2018/2/layout/IconVerticalSolidList"/>
    <dgm:cxn modelId="{26D0EC8E-E6A7-4421-A261-8EE9C1998C49}" srcId="{85C816A5-9B33-4414-833D-9A8F132943EE}" destId="{479F5D54-C90B-4712-8816-0B644B04CCFD}" srcOrd="1" destOrd="0" parTransId="{62864191-EA1C-47BD-AC5B-AB65B1A0F3DE}" sibTransId="{15E68DEC-4113-485B-AF01-EFCD8CEDF3E7}"/>
    <dgm:cxn modelId="{3E86C2CD-CBBE-42BA-859B-B61BA45B1376}" type="presOf" srcId="{85C816A5-9B33-4414-833D-9A8F132943EE}" destId="{83C8E557-5E72-4D17-BB12-2E9BBA66DC4A}" srcOrd="0" destOrd="0" presId="urn:microsoft.com/office/officeart/2018/2/layout/IconVerticalSolidList"/>
    <dgm:cxn modelId="{5FC6F4E1-6F0D-4E2E-9365-A49AAAF47E70}" srcId="{85C816A5-9B33-4414-833D-9A8F132943EE}" destId="{3D5F4EBD-5A54-438D-9F07-2C2A01C2C887}" srcOrd="2" destOrd="0" parTransId="{3DCD23D4-532F-4C2B-A6F2-4F0E7E87C205}" sibTransId="{23D2541A-AFB7-4B43-81A5-CBAC98B3A4A7}"/>
    <dgm:cxn modelId="{EF11641E-3C19-43B0-B1AB-6DB625975DA2}" type="presParOf" srcId="{83C8E557-5E72-4D17-BB12-2E9BBA66DC4A}" destId="{4AE66CA6-446C-42E1-B538-04A214050B94}" srcOrd="0" destOrd="0" presId="urn:microsoft.com/office/officeart/2018/2/layout/IconVerticalSolidList"/>
    <dgm:cxn modelId="{864B0F61-D092-4595-8F18-F5E767201822}" type="presParOf" srcId="{4AE66CA6-446C-42E1-B538-04A214050B94}" destId="{AA4692C8-B65A-444C-BA9B-97BE48FE01ED}" srcOrd="0" destOrd="0" presId="urn:microsoft.com/office/officeart/2018/2/layout/IconVerticalSolidList"/>
    <dgm:cxn modelId="{75BB499A-AB7F-4177-9196-42C7F6B90777}" type="presParOf" srcId="{4AE66CA6-446C-42E1-B538-04A214050B94}" destId="{DC36F87A-A8D5-44A3-BD54-6DA514A5810C}" srcOrd="1" destOrd="0" presId="urn:microsoft.com/office/officeart/2018/2/layout/IconVerticalSolidList"/>
    <dgm:cxn modelId="{EDE7FB32-3CD8-421C-8044-C6123894B376}" type="presParOf" srcId="{4AE66CA6-446C-42E1-B538-04A214050B94}" destId="{E1031FF2-D5EB-40AC-AC64-93F9BEC3227F}" srcOrd="2" destOrd="0" presId="urn:microsoft.com/office/officeart/2018/2/layout/IconVerticalSolidList"/>
    <dgm:cxn modelId="{8D49C0A5-CF2C-44BB-81DC-A7237D4BECAA}" type="presParOf" srcId="{4AE66CA6-446C-42E1-B538-04A214050B94}" destId="{765EBD9F-8DAF-4D41-8ECD-4318C4279693}" srcOrd="3" destOrd="0" presId="urn:microsoft.com/office/officeart/2018/2/layout/IconVerticalSolidList"/>
    <dgm:cxn modelId="{6D038BE3-7581-40C5-B699-2203ADA129BB}" type="presParOf" srcId="{83C8E557-5E72-4D17-BB12-2E9BBA66DC4A}" destId="{C452AFF9-FC80-42A9-B8F2-DE8162963163}" srcOrd="1" destOrd="0" presId="urn:microsoft.com/office/officeart/2018/2/layout/IconVerticalSolidList"/>
    <dgm:cxn modelId="{F4AE5815-5F14-4CC0-B1DD-16C4812B0498}" type="presParOf" srcId="{83C8E557-5E72-4D17-BB12-2E9BBA66DC4A}" destId="{E748835E-EE90-4222-A0A3-EFE8218AFF01}" srcOrd="2" destOrd="0" presId="urn:microsoft.com/office/officeart/2018/2/layout/IconVerticalSolidList"/>
    <dgm:cxn modelId="{613F4BD3-35D1-45F7-8039-23C2CCCF5163}" type="presParOf" srcId="{E748835E-EE90-4222-A0A3-EFE8218AFF01}" destId="{DD70FA8D-30F8-4ACD-966E-CC2A92305C41}" srcOrd="0" destOrd="0" presId="urn:microsoft.com/office/officeart/2018/2/layout/IconVerticalSolidList"/>
    <dgm:cxn modelId="{BB8B5CAC-9CCE-4B4A-BC84-BD189805B37B}" type="presParOf" srcId="{E748835E-EE90-4222-A0A3-EFE8218AFF01}" destId="{DCB6EFD5-BEE7-419A-BFFF-C5C816957FD3}" srcOrd="1" destOrd="0" presId="urn:microsoft.com/office/officeart/2018/2/layout/IconVerticalSolidList"/>
    <dgm:cxn modelId="{28D23392-9860-4DC2-BC57-B868094DB375}" type="presParOf" srcId="{E748835E-EE90-4222-A0A3-EFE8218AFF01}" destId="{A0689791-7982-414E-8C77-298501DB1753}" srcOrd="2" destOrd="0" presId="urn:microsoft.com/office/officeart/2018/2/layout/IconVerticalSolidList"/>
    <dgm:cxn modelId="{D2CA401F-99F0-4256-AE9B-ECBFFD3FDC5D}" type="presParOf" srcId="{E748835E-EE90-4222-A0A3-EFE8218AFF01}" destId="{A8730FEF-5067-41B9-8551-D6E0BD0A9CFA}" srcOrd="3" destOrd="0" presId="urn:microsoft.com/office/officeart/2018/2/layout/IconVerticalSolidList"/>
    <dgm:cxn modelId="{5B17B13F-9A5F-46A2-876F-DBDE50B9BA74}" type="presParOf" srcId="{83C8E557-5E72-4D17-BB12-2E9BBA66DC4A}" destId="{CB3099B5-007C-4A29-A071-F742308139EF}" srcOrd="3" destOrd="0" presId="urn:microsoft.com/office/officeart/2018/2/layout/IconVerticalSolidList"/>
    <dgm:cxn modelId="{20A468C6-782A-4A25-81CF-17191065A91C}" type="presParOf" srcId="{83C8E557-5E72-4D17-BB12-2E9BBA66DC4A}" destId="{8752C7DB-9275-419D-B8C9-DFBEE2E5CB4C}" srcOrd="4" destOrd="0" presId="urn:microsoft.com/office/officeart/2018/2/layout/IconVerticalSolidList"/>
    <dgm:cxn modelId="{FAA89014-88C7-4CE3-A440-AC3CADBCBB59}" type="presParOf" srcId="{8752C7DB-9275-419D-B8C9-DFBEE2E5CB4C}" destId="{8587926D-6A7A-47FB-AD45-FBEF8224161D}" srcOrd="0" destOrd="0" presId="urn:microsoft.com/office/officeart/2018/2/layout/IconVerticalSolidList"/>
    <dgm:cxn modelId="{542AB518-DF91-470B-A175-45D3969C82DD}" type="presParOf" srcId="{8752C7DB-9275-419D-B8C9-DFBEE2E5CB4C}" destId="{8C5E4D52-B567-4B84-8E4C-38D5ABBF3F1D}" srcOrd="1" destOrd="0" presId="urn:microsoft.com/office/officeart/2018/2/layout/IconVerticalSolidList"/>
    <dgm:cxn modelId="{2A78E1FB-A12C-466F-BA5D-5D72F67AC15D}" type="presParOf" srcId="{8752C7DB-9275-419D-B8C9-DFBEE2E5CB4C}" destId="{9B3EC6A9-6A07-4758-87F4-A4575FE8BD0A}" srcOrd="2" destOrd="0" presId="urn:microsoft.com/office/officeart/2018/2/layout/IconVerticalSolidList"/>
    <dgm:cxn modelId="{9B7B641C-5B88-4084-9DA5-97718E02BEF4}" type="presParOf" srcId="{8752C7DB-9275-419D-B8C9-DFBEE2E5CB4C}" destId="{C6448650-72E5-4967-A605-EC6EC1BE4B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97DB4D-BBC4-4B8A-B140-E5FF01FF177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0890E51-1159-4F37-8ED1-7FCD9A303031}">
      <dgm:prSet/>
      <dgm:spPr/>
      <dgm:t>
        <a:bodyPr/>
        <a:lstStyle/>
        <a:p>
          <a:r>
            <a:rPr lang="es-EC" b="0" i="0" baseline="0"/>
            <a:t>Workable: Plataforma con IA para adquisición de talento.</a:t>
          </a:r>
          <a:endParaRPr lang="en-US"/>
        </a:p>
      </dgm:t>
    </dgm:pt>
    <dgm:pt modelId="{2FAAE589-9C09-4ADE-8437-6CAD26608036}" type="parTrans" cxnId="{68517F49-E0E8-46C1-A800-FB4469257AD2}">
      <dgm:prSet/>
      <dgm:spPr/>
      <dgm:t>
        <a:bodyPr/>
        <a:lstStyle/>
        <a:p>
          <a:endParaRPr lang="en-US"/>
        </a:p>
      </dgm:t>
    </dgm:pt>
    <dgm:pt modelId="{DA178E24-4BC4-425E-802F-F07275EB400C}" type="sibTrans" cxnId="{68517F49-E0E8-46C1-A800-FB4469257AD2}">
      <dgm:prSet/>
      <dgm:spPr/>
      <dgm:t>
        <a:bodyPr/>
        <a:lstStyle/>
        <a:p>
          <a:endParaRPr lang="en-US"/>
        </a:p>
      </dgm:t>
    </dgm:pt>
    <dgm:pt modelId="{18962E67-9027-46D8-A7C8-744B45DDEBBD}">
      <dgm:prSet/>
      <dgm:spPr/>
      <dgm:t>
        <a:bodyPr/>
        <a:lstStyle/>
        <a:p>
          <a:r>
            <a:rPr lang="es-EC" b="0" i="0" baseline="0"/>
            <a:t>HireVue: Entrevistas en video y evaluaciones impulsadas por IA.</a:t>
          </a:r>
          <a:endParaRPr lang="en-US"/>
        </a:p>
      </dgm:t>
    </dgm:pt>
    <dgm:pt modelId="{642089D3-1753-4336-B99A-B881FF50F381}" type="parTrans" cxnId="{8AD05D89-3AC7-443E-B47A-98F368BC3E9C}">
      <dgm:prSet/>
      <dgm:spPr/>
      <dgm:t>
        <a:bodyPr/>
        <a:lstStyle/>
        <a:p>
          <a:endParaRPr lang="en-US"/>
        </a:p>
      </dgm:t>
    </dgm:pt>
    <dgm:pt modelId="{F4DE9D18-E640-449D-904F-4E668F674D5B}" type="sibTrans" cxnId="{8AD05D89-3AC7-443E-B47A-98F368BC3E9C}">
      <dgm:prSet/>
      <dgm:spPr/>
      <dgm:t>
        <a:bodyPr/>
        <a:lstStyle/>
        <a:p>
          <a:endParaRPr lang="en-US"/>
        </a:p>
      </dgm:t>
    </dgm:pt>
    <dgm:pt modelId="{7A56B738-C764-4D7F-8902-8C6B3B7BC95E}">
      <dgm:prSet/>
      <dgm:spPr/>
      <dgm:t>
        <a:bodyPr/>
        <a:lstStyle/>
        <a:p>
          <a:r>
            <a:rPr lang="es-EC" b="0" i="0" baseline="0"/>
            <a:t>Textio: Optimiza la redacción de ofertas de empleo.</a:t>
          </a:r>
          <a:endParaRPr lang="en-US"/>
        </a:p>
      </dgm:t>
    </dgm:pt>
    <dgm:pt modelId="{F01FB5C1-1EE7-42DF-8970-376B2C856EEC}" type="parTrans" cxnId="{A44AB710-42D5-47EC-83EF-7D26A3F503E0}">
      <dgm:prSet/>
      <dgm:spPr/>
      <dgm:t>
        <a:bodyPr/>
        <a:lstStyle/>
        <a:p>
          <a:endParaRPr lang="en-US"/>
        </a:p>
      </dgm:t>
    </dgm:pt>
    <dgm:pt modelId="{F830E49A-1410-4F3E-B18B-B1E9754D1E77}" type="sibTrans" cxnId="{A44AB710-42D5-47EC-83EF-7D26A3F503E0}">
      <dgm:prSet/>
      <dgm:spPr/>
      <dgm:t>
        <a:bodyPr/>
        <a:lstStyle/>
        <a:p>
          <a:endParaRPr lang="en-US"/>
        </a:p>
      </dgm:t>
    </dgm:pt>
    <dgm:pt modelId="{37187A48-3E7F-4A72-B6DB-EF5797AEC9C1}" type="pres">
      <dgm:prSet presAssocID="{2A97DB4D-BBC4-4B8A-B140-E5FF01FF177E}" presName="root" presStyleCnt="0">
        <dgm:presLayoutVars>
          <dgm:dir/>
          <dgm:resizeHandles val="exact"/>
        </dgm:presLayoutVars>
      </dgm:prSet>
      <dgm:spPr/>
    </dgm:pt>
    <dgm:pt modelId="{2CB80115-57FB-4166-BA50-F7CC0F11DBC9}" type="pres">
      <dgm:prSet presAssocID="{A0890E51-1159-4F37-8ED1-7FCD9A303031}" presName="compNode" presStyleCnt="0"/>
      <dgm:spPr/>
    </dgm:pt>
    <dgm:pt modelId="{B288B8D0-9BA2-4A6A-A852-B36361F31A28}" type="pres">
      <dgm:prSet presAssocID="{A0890E51-1159-4F37-8ED1-7FCD9A303031}" presName="bgRect" presStyleLbl="bgShp" presStyleIdx="0" presStyleCnt="3"/>
      <dgm:spPr/>
    </dgm:pt>
    <dgm:pt modelId="{ECF7B620-479D-4F67-BAF6-FA490A6EEF05}" type="pres">
      <dgm:prSet presAssocID="{A0890E51-1159-4F37-8ED1-7FCD9A3030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01EC1910-631A-445D-B5FE-377362E28E5C}" type="pres">
      <dgm:prSet presAssocID="{A0890E51-1159-4F37-8ED1-7FCD9A303031}" presName="spaceRect" presStyleCnt="0"/>
      <dgm:spPr/>
    </dgm:pt>
    <dgm:pt modelId="{1C9B8876-5210-4742-A106-DBA5739F1AC7}" type="pres">
      <dgm:prSet presAssocID="{A0890E51-1159-4F37-8ED1-7FCD9A303031}" presName="parTx" presStyleLbl="revTx" presStyleIdx="0" presStyleCnt="3">
        <dgm:presLayoutVars>
          <dgm:chMax val="0"/>
          <dgm:chPref val="0"/>
        </dgm:presLayoutVars>
      </dgm:prSet>
      <dgm:spPr/>
    </dgm:pt>
    <dgm:pt modelId="{4A2C8C26-C7D9-4961-8DFD-C4EBA7D30307}" type="pres">
      <dgm:prSet presAssocID="{DA178E24-4BC4-425E-802F-F07275EB400C}" presName="sibTrans" presStyleCnt="0"/>
      <dgm:spPr/>
    </dgm:pt>
    <dgm:pt modelId="{3E58B68C-1568-4801-9EE0-2AB83C8A3049}" type="pres">
      <dgm:prSet presAssocID="{18962E67-9027-46D8-A7C8-744B45DDEBBD}" presName="compNode" presStyleCnt="0"/>
      <dgm:spPr/>
    </dgm:pt>
    <dgm:pt modelId="{4F0AB1DD-834D-4FAB-A3AD-F98ED132E8B5}" type="pres">
      <dgm:prSet presAssocID="{18962E67-9027-46D8-A7C8-744B45DDEBBD}" presName="bgRect" presStyleLbl="bgShp" presStyleIdx="1" presStyleCnt="3"/>
      <dgm:spPr/>
    </dgm:pt>
    <dgm:pt modelId="{A1FE802D-AFB4-47FC-9D19-3F4E22F85AB2}" type="pres">
      <dgm:prSet presAssocID="{18962E67-9027-46D8-A7C8-744B45DDEB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0DE51393-1439-4DB6-82FA-42F3E0329B89}" type="pres">
      <dgm:prSet presAssocID="{18962E67-9027-46D8-A7C8-744B45DDEBBD}" presName="spaceRect" presStyleCnt="0"/>
      <dgm:spPr/>
    </dgm:pt>
    <dgm:pt modelId="{63B2E86C-3FD9-400F-85B6-EEEC134A1C99}" type="pres">
      <dgm:prSet presAssocID="{18962E67-9027-46D8-A7C8-744B45DDEBBD}" presName="parTx" presStyleLbl="revTx" presStyleIdx="1" presStyleCnt="3">
        <dgm:presLayoutVars>
          <dgm:chMax val="0"/>
          <dgm:chPref val="0"/>
        </dgm:presLayoutVars>
      </dgm:prSet>
      <dgm:spPr/>
    </dgm:pt>
    <dgm:pt modelId="{8DBE1C58-AD51-48ED-ABE6-D2FAC1DD4C2E}" type="pres">
      <dgm:prSet presAssocID="{F4DE9D18-E640-449D-904F-4E668F674D5B}" presName="sibTrans" presStyleCnt="0"/>
      <dgm:spPr/>
    </dgm:pt>
    <dgm:pt modelId="{CE05D896-D3DE-4F5B-8983-00EA057C626E}" type="pres">
      <dgm:prSet presAssocID="{7A56B738-C764-4D7F-8902-8C6B3B7BC95E}" presName="compNode" presStyleCnt="0"/>
      <dgm:spPr/>
    </dgm:pt>
    <dgm:pt modelId="{C8BE0617-122A-4BBA-9C4E-FEF459F22D8D}" type="pres">
      <dgm:prSet presAssocID="{7A56B738-C764-4D7F-8902-8C6B3B7BC95E}" presName="bgRect" presStyleLbl="bgShp" presStyleIdx="2" presStyleCnt="3"/>
      <dgm:spPr/>
    </dgm:pt>
    <dgm:pt modelId="{81D24D81-8787-4A6A-823E-1E2BA2A96A59}" type="pres">
      <dgm:prSet presAssocID="{7A56B738-C764-4D7F-8902-8C6B3B7BC9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áquina de escribir"/>
        </a:ext>
      </dgm:extLst>
    </dgm:pt>
    <dgm:pt modelId="{8DEA1852-8A32-49F8-9795-E422E7AEC435}" type="pres">
      <dgm:prSet presAssocID="{7A56B738-C764-4D7F-8902-8C6B3B7BC95E}" presName="spaceRect" presStyleCnt="0"/>
      <dgm:spPr/>
    </dgm:pt>
    <dgm:pt modelId="{CDC0934F-2036-4DAC-9F96-51A751DCC458}" type="pres">
      <dgm:prSet presAssocID="{7A56B738-C764-4D7F-8902-8C6B3B7BC95E}" presName="parTx" presStyleLbl="revTx" presStyleIdx="2" presStyleCnt="3">
        <dgm:presLayoutVars>
          <dgm:chMax val="0"/>
          <dgm:chPref val="0"/>
        </dgm:presLayoutVars>
      </dgm:prSet>
      <dgm:spPr/>
    </dgm:pt>
  </dgm:ptLst>
  <dgm:cxnLst>
    <dgm:cxn modelId="{1D05EB07-4F50-4875-B45D-73C49581DDAF}" type="presOf" srcId="{18962E67-9027-46D8-A7C8-744B45DDEBBD}" destId="{63B2E86C-3FD9-400F-85B6-EEEC134A1C99}" srcOrd="0" destOrd="0" presId="urn:microsoft.com/office/officeart/2018/2/layout/IconVerticalSolidList"/>
    <dgm:cxn modelId="{A44AB710-42D5-47EC-83EF-7D26A3F503E0}" srcId="{2A97DB4D-BBC4-4B8A-B140-E5FF01FF177E}" destId="{7A56B738-C764-4D7F-8902-8C6B3B7BC95E}" srcOrd="2" destOrd="0" parTransId="{F01FB5C1-1EE7-42DF-8970-376B2C856EEC}" sibTransId="{F830E49A-1410-4F3E-B18B-B1E9754D1E77}"/>
    <dgm:cxn modelId="{78A41A27-E55E-44A1-8F9A-BBBDCA742B8C}" type="presOf" srcId="{2A97DB4D-BBC4-4B8A-B140-E5FF01FF177E}" destId="{37187A48-3E7F-4A72-B6DB-EF5797AEC9C1}" srcOrd="0" destOrd="0" presId="urn:microsoft.com/office/officeart/2018/2/layout/IconVerticalSolidList"/>
    <dgm:cxn modelId="{68517F49-E0E8-46C1-A800-FB4469257AD2}" srcId="{2A97DB4D-BBC4-4B8A-B140-E5FF01FF177E}" destId="{A0890E51-1159-4F37-8ED1-7FCD9A303031}" srcOrd="0" destOrd="0" parTransId="{2FAAE589-9C09-4ADE-8437-6CAD26608036}" sibTransId="{DA178E24-4BC4-425E-802F-F07275EB400C}"/>
    <dgm:cxn modelId="{8AD05D89-3AC7-443E-B47A-98F368BC3E9C}" srcId="{2A97DB4D-BBC4-4B8A-B140-E5FF01FF177E}" destId="{18962E67-9027-46D8-A7C8-744B45DDEBBD}" srcOrd="1" destOrd="0" parTransId="{642089D3-1753-4336-B99A-B881FF50F381}" sibTransId="{F4DE9D18-E640-449D-904F-4E668F674D5B}"/>
    <dgm:cxn modelId="{943951A7-8123-4EBC-81A0-F92ED9873C25}" type="presOf" srcId="{7A56B738-C764-4D7F-8902-8C6B3B7BC95E}" destId="{CDC0934F-2036-4DAC-9F96-51A751DCC458}" srcOrd="0" destOrd="0" presId="urn:microsoft.com/office/officeart/2018/2/layout/IconVerticalSolidList"/>
    <dgm:cxn modelId="{D645E4E0-2944-4B30-B20D-0A0208BD0A37}" type="presOf" srcId="{A0890E51-1159-4F37-8ED1-7FCD9A303031}" destId="{1C9B8876-5210-4742-A106-DBA5739F1AC7}" srcOrd="0" destOrd="0" presId="urn:microsoft.com/office/officeart/2018/2/layout/IconVerticalSolidList"/>
    <dgm:cxn modelId="{D8F0FBD6-B90A-4CAD-8323-FC148C5F0DE0}" type="presParOf" srcId="{37187A48-3E7F-4A72-B6DB-EF5797AEC9C1}" destId="{2CB80115-57FB-4166-BA50-F7CC0F11DBC9}" srcOrd="0" destOrd="0" presId="urn:microsoft.com/office/officeart/2018/2/layout/IconVerticalSolidList"/>
    <dgm:cxn modelId="{4C64D041-F37D-451D-8EDD-064EC040C0F9}" type="presParOf" srcId="{2CB80115-57FB-4166-BA50-F7CC0F11DBC9}" destId="{B288B8D0-9BA2-4A6A-A852-B36361F31A28}" srcOrd="0" destOrd="0" presId="urn:microsoft.com/office/officeart/2018/2/layout/IconVerticalSolidList"/>
    <dgm:cxn modelId="{B52F89B1-28EF-4E3E-B54D-714B8D6C6387}" type="presParOf" srcId="{2CB80115-57FB-4166-BA50-F7CC0F11DBC9}" destId="{ECF7B620-479D-4F67-BAF6-FA490A6EEF05}" srcOrd="1" destOrd="0" presId="urn:microsoft.com/office/officeart/2018/2/layout/IconVerticalSolidList"/>
    <dgm:cxn modelId="{0103DAC9-0B46-4D5C-9757-D3EFC1EEC53C}" type="presParOf" srcId="{2CB80115-57FB-4166-BA50-F7CC0F11DBC9}" destId="{01EC1910-631A-445D-B5FE-377362E28E5C}" srcOrd="2" destOrd="0" presId="urn:microsoft.com/office/officeart/2018/2/layout/IconVerticalSolidList"/>
    <dgm:cxn modelId="{3BF34592-B45B-4CFB-8188-B249803B9820}" type="presParOf" srcId="{2CB80115-57FB-4166-BA50-F7CC0F11DBC9}" destId="{1C9B8876-5210-4742-A106-DBA5739F1AC7}" srcOrd="3" destOrd="0" presId="urn:microsoft.com/office/officeart/2018/2/layout/IconVerticalSolidList"/>
    <dgm:cxn modelId="{11A8657E-6C07-40BE-9F5D-C30A39921646}" type="presParOf" srcId="{37187A48-3E7F-4A72-B6DB-EF5797AEC9C1}" destId="{4A2C8C26-C7D9-4961-8DFD-C4EBA7D30307}" srcOrd="1" destOrd="0" presId="urn:microsoft.com/office/officeart/2018/2/layout/IconVerticalSolidList"/>
    <dgm:cxn modelId="{8A8DFF3B-E503-4CE3-AF17-48575F2DDC23}" type="presParOf" srcId="{37187A48-3E7F-4A72-B6DB-EF5797AEC9C1}" destId="{3E58B68C-1568-4801-9EE0-2AB83C8A3049}" srcOrd="2" destOrd="0" presId="urn:microsoft.com/office/officeart/2018/2/layout/IconVerticalSolidList"/>
    <dgm:cxn modelId="{B76BB99E-16F6-44B1-8C9E-03761520DC53}" type="presParOf" srcId="{3E58B68C-1568-4801-9EE0-2AB83C8A3049}" destId="{4F0AB1DD-834D-4FAB-A3AD-F98ED132E8B5}" srcOrd="0" destOrd="0" presId="urn:microsoft.com/office/officeart/2018/2/layout/IconVerticalSolidList"/>
    <dgm:cxn modelId="{6227591A-8A33-42F2-8DA8-97D4BB75C438}" type="presParOf" srcId="{3E58B68C-1568-4801-9EE0-2AB83C8A3049}" destId="{A1FE802D-AFB4-47FC-9D19-3F4E22F85AB2}" srcOrd="1" destOrd="0" presId="urn:microsoft.com/office/officeart/2018/2/layout/IconVerticalSolidList"/>
    <dgm:cxn modelId="{3407C644-9413-4558-AC1E-4A270235DB01}" type="presParOf" srcId="{3E58B68C-1568-4801-9EE0-2AB83C8A3049}" destId="{0DE51393-1439-4DB6-82FA-42F3E0329B89}" srcOrd="2" destOrd="0" presId="urn:microsoft.com/office/officeart/2018/2/layout/IconVerticalSolidList"/>
    <dgm:cxn modelId="{3303184E-E90C-4297-AE5D-742B20F0F528}" type="presParOf" srcId="{3E58B68C-1568-4801-9EE0-2AB83C8A3049}" destId="{63B2E86C-3FD9-400F-85B6-EEEC134A1C99}" srcOrd="3" destOrd="0" presId="urn:microsoft.com/office/officeart/2018/2/layout/IconVerticalSolidList"/>
    <dgm:cxn modelId="{8678DC99-0592-40D4-AB44-DB45E5DB9E59}" type="presParOf" srcId="{37187A48-3E7F-4A72-B6DB-EF5797AEC9C1}" destId="{8DBE1C58-AD51-48ED-ABE6-D2FAC1DD4C2E}" srcOrd="3" destOrd="0" presId="urn:microsoft.com/office/officeart/2018/2/layout/IconVerticalSolidList"/>
    <dgm:cxn modelId="{47674E10-3D70-4588-9F9B-C66710BD184C}" type="presParOf" srcId="{37187A48-3E7F-4A72-B6DB-EF5797AEC9C1}" destId="{CE05D896-D3DE-4F5B-8983-00EA057C626E}" srcOrd="4" destOrd="0" presId="urn:microsoft.com/office/officeart/2018/2/layout/IconVerticalSolidList"/>
    <dgm:cxn modelId="{55C615A3-B1F5-45CC-9F83-549847F853C7}" type="presParOf" srcId="{CE05D896-D3DE-4F5B-8983-00EA057C626E}" destId="{C8BE0617-122A-4BBA-9C4E-FEF459F22D8D}" srcOrd="0" destOrd="0" presId="urn:microsoft.com/office/officeart/2018/2/layout/IconVerticalSolidList"/>
    <dgm:cxn modelId="{5DE82553-EA9D-4A37-BE6D-679DE4B6E056}" type="presParOf" srcId="{CE05D896-D3DE-4F5B-8983-00EA057C626E}" destId="{81D24D81-8787-4A6A-823E-1E2BA2A96A59}" srcOrd="1" destOrd="0" presId="urn:microsoft.com/office/officeart/2018/2/layout/IconVerticalSolidList"/>
    <dgm:cxn modelId="{438B6436-67EF-4275-9561-24F43A1D9F78}" type="presParOf" srcId="{CE05D896-D3DE-4F5B-8983-00EA057C626E}" destId="{8DEA1852-8A32-49F8-9795-E422E7AEC435}" srcOrd="2" destOrd="0" presId="urn:microsoft.com/office/officeart/2018/2/layout/IconVerticalSolidList"/>
    <dgm:cxn modelId="{F3FF995B-3204-40A2-BCC6-D29B8E67CCD8}" type="presParOf" srcId="{CE05D896-D3DE-4F5B-8983-00EA057C626E}" destId="{CDC0934F-2036-4DAC-9F96-51A751DCC45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0C068-FAFA-48D3-AAE0-3A6A08A101BC}">
      <dsp:nvSpPr>
        <dsp:cNvPr id="0" name=""/>
        <dsp:cNvSpPr/>
      </dsp:nvSpPr>
      <dsp:spPr>
        <a:xfrm>
          <a:off x="376435"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8F4BF-B4D3-43F3-B445-B46C4C377AFA}">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F3EEA4-E450-4DCD-B9DE-B0DC8ED65585}">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ES" sz="1700" kern="1200"/>
            <a:t>Miedo al uso de las herramientas IA</a:t>
          </a:r>
          <a:endParaRPr lang="en-US" sz="1700" kern="1200"/>
        </a:p>
      </dsp:txBody>
      <dsp:txXfrm>
        <a:off x="25435" y="2456402"/>
        <a:ext cx="1800000" cy="720000"/>
      </dsp:txXfrm>
    </dsp:sp>
    <dsp:sp modelId="{F3085684-E964-4616-B516-564D4E8ECE2D}">
      <dsp:nvSpPr>
        <dsp:cNvPr id="0" name=""/>
        <dsp:cNvSpPr/>
      </dsp:nvSpPr>
      <dsp:spPr>
        <a:xfrm>
          <a:off x="2491435"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49F3E-F100-4100-9228-B30AC7A662EE}">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9C2953-69F3-4C86-8D60-EA22349E2FA5}">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ES" sz="1700" kern="1200"/>
            <a:t>Resistencia al cambio</a:t>
          </a:r>
          <a:endParaRPr lang="en-US" sz="1700" kern="1200"/>
        </a:p>
      </dsp:txBody>
      <dsp:txXfrm>
        <a:off x="2140435" y="2456402"/>
        <a:ext cx="1800000" cy="720000"/>
      </dsp:txXfrm>
    </dsp:sp>
    <dsp:sp modelId="{80584DF3-9B06-4B9E-9602-9E4FF54589C1}">
      <dsp:nvSpPr>
        <dsp:cNvPr id="0" name=""/>
        <dsp:cNvSpPr/>
      </dsp:nvSpPr>
      <dsp:spPr>
        <a:xfrm>
          <a:off x="4606435"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C630D-40C8-4F85-A18C-71945DDFC5D4}">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705999-5175-4986-89C6-4BEA8336666D}">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ES" sz="1700" kern="1200"/>
            <a:t>Velocidad de desarrollo</a:t>
          </a:r>
          <a:endParaRPr lang="en-US" sz="1700" kern="1200"/>
        </a:p>
      </dsp:txBody>
      <dsp:txXfrm>
        <a:off x="4255435" y="2456402"/>
        <a:ext cx="1800000" cy="720000"/>
      </dsp:txXfrm>
    </dsp:sp>
    <dsp:sp modelId="{A0060186-B1E0-477C-AE71-D69B78937801}">
      <dsp:nvSpPr>
        <dsp:cNvPr id="0" name=""/>
        <dsp:cNvSpPr/>
      </dsp:nvSpPr>
      <dsp:spPr>
        <a:xfrm>
          <a:off x="6721435"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3E543-EB41-4B05-AF4F-D75CE0C9018E}">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1065B9-F7DD-4465-82B6-53388CB447B6}">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ES" sz="1700" kern="1200"/>
            <a:t>Donde aplicar IA</a:t>
          </a:r>
          <a:endParaRPr lang="en-US" sz="1700" kern="1200"/>
        </a:p>
      </dsp:txBody>
      <dsp:txXfrm>
        <a:off x="6370435" y="2456402"/>
        <a:ext cx="180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0289B-4E4E-46E8-814E-4EE5E6E1210E}">
      <dsp:nvSpPr>
        <dsp:cNvPr id="0" name=""/>
        <dsp:cNvSpPr/>
      </dsp:nvSpPr>
      <dsp:spPr>
        <a:xfrm>
          <a:off x="0" y="0"/>
          <a:ext cx="51753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DA5BE-7AA0-4213-BC84-FB56A7DB9A70}">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err="1"/>
            <a:t>Comienza</a:t>
          </a:r>
          <a:r>
            <a:rPr lang="en-US" sz="3800" kern="1200" dirty="0"/>
            <a:t> con </a:t>
          </a:r>
          <a:r>
            <a:rPr lang="en-US" sz="3800" kern="1200" dirty="0" err="1"/>
            <a:t>herramientas</a:t>
          </a:r>
          <a:r>
            <a:rPr lang="en-US" sz="3800" kern="1200" dirty="0"/>
            <a:t> simples.</a:t>
          </a:r>
        </a:p>
      </dsp:txBody>
      <dsp:txXfrm>
        <a:off x="0" y="0"/>
        <a:ext cx="5175384" cy="1384035"/>
      </dsp:txXfrm>
    </dsp:sp>
    <dsp:sp modelId="{46648612-9DFD-4F00-BC70-B8569F6BFF76}">
      <dsp:nvSpPr>
        <dsp:cNvPr id="0" name=""/>
        <dsp:cNvSpPr/>
      </dsp:nvSpPr>
      <dsp:spPr>
        <a:xfrm>
          <a:off x="0" y="1384035"/>
          <a:ext cx="5175384"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F0397-4672-4375-BDDD-6D17CED826AB}">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err="1"/>
            <a:t>Evalúa</a:t>
          </a:r>
          <a:r>
            <a:rPr lang="en-US" sz="3800" kern="1200" dirty="0"/>
            <a:t> </a:t>
          </a:r>
          <a:r>
            <a:rPr lang="en-US" sz="3800" kern="1200" dirty="0" err="1"/>
            <a:t>resultados</a:t>
          </a:r>
          <a:r>
            <a:rPr lang="en-US" sz="3800" kern="1200" dirty="0"/>
            <a:t> y </a:t>
          </a:r>
          <a:r>
            <a:rPr lang="en-US" sz="3800" kern="1200" dirty="0" err="1"/>
            <a:t>ajusta</a:t>
          </a:r>
          <a:r>
            <a:rPr lang="en-US" sz="3800" kern="1200" dirty="0"/>
            <a:t>.</a:t>
          </a:r>
        </a:p>
      </dsp:txBody>
      <dsp:txXfrm>
        <a:off x="0" y="1384035"/>
        <a:ext cx="5175384" cy="1384035"/>
      </dsp:txXfrm>
    </dsp:sp>
    <dsp:sp modelId="{80FCAC62-B87C-4370-BDD5-695B306E7972}">
      <dsp:nvSpPr>
        <dsp:cNvPr id="0" name=""/>
        <dsp:cNvSpPr/>
      </dsp:nvSpPr>
      <dsp:spPr>
        <a:xfrm>
          <a:off x="0" y="2768070"/>
          <a:ext cx="5175384"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796DA-D398-494C-AAFF-D99AA256AB0B}">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No </a:t>
          </a:r>
          <a:r>
            <a:rPr lang="en-US" sz="3800" kern="1200" dirty="0" err="1"/>
            <a:t>sustituyas</a:t>
          </a:r>
          <a:r>
            <a:rPr lang="en-US" sz="3800" kern="1200" dirty="0"/>
            <a:t>, </a:t>
          </a:r>
          <a:r>
            <a:rPr lang="en-US" sz="3800" kern="1200" dirty="0" err="1"/>
            <a:t>complementa</a:t>
          </a:r>
          <a:r>
            <a:rPr lang="en-US" sz="3800" kern="1200" dirty="0"/>
            <a:t> con IA.</a:t>
          </a:r>
        </a:p>
      </dsp:txBody>
      <dsp:txXfrm>
        <a:off x="0" y="2768070"/>
        <a:ext cx="5175384" cy="1384035"/>
      </dsp:txXfrm>
    </dsp:sp>
    <dsp:sp modelId="{0FDB337F-CAAF-46B6-A5F5-7C7C1E6449D3}">
      <dsp:nvSpPr>
        <dsp:cNvPr id="0" name=""/>
        <dsp:cNvSpPr/>
      </dsp:nvSpPr>
      <dsp:spPr>
        <a:xfrm>
          <a:off x="0" y="4152105"/>
          <a:ext cx="5175384"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1278E-E442-4533-AE53-0D3BE951C789}">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err="1"/>
            <a:t>Aprende</a:t>
          </a:r>
          <a:r>
            <a:rPr lang="en-US" sz="3800" kern="1200" dirty="0"/>
            <a:t> </a:t>
          </a:r>
          <a:r>
            <a:rPr lang="en-US" sz="3800" kern="1200" dirty="0" err="1"/>
            <a:t>constantemente</a:t>
          </a:r>
          <a:r>
            <a:rPr lang="en-US" sz="3800" kern="1200" dirty="0"/>
            <a:t>.</a:t>
          </a:r>
        </a:p>
      </dsp:txBody>
      <dsp:txXfrm>
        <a:off x="0" y="4152105"/>
        <a:ext cx="5175384"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64F5A-5F11-40E8-99C5-82B84F71CB67}">
      <dsp:nvSpPr>
        <dsp:cNvPr id="0" name=""/>
        <dsp:cNvSpPr/>
      </dsp:nvSpPr>
      <dsp:spPr>
        <a:xfrm>
          <a:off x="0" y="251670"/>
          <a:ext cx="5175384" cy="1193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dirty="0"/>
            <a:t>¿Cómo usar la IA en mi oficina?</a:t>
          </a:r>
          <a:endParaRPr lang="en-US" sz="3000" kern="1200" dirty="0"/>
        </a:p>
      </dsp:txBody>
      <dsp:txXfrm>
        <a:off x="58257" y="309927"/>
        <a:ext cx="5058870" cy="1076886"/>
      </dsp:txXfrm>
    </dsp:sp>
    <dsp:sp modelId="{17F6F1B8-708E-4BD6-B467-B53BD6DA71C0}">
      <dsp:nvSpPr>
        <dsp:cNvPr id="0" name=""/>
        <dsp:cNvSpPr/>
      </dsp:nvSpPr>
      <dsp:spPr>
        <a:xfrm>
          <a:off x="0" y="1531470"/>
          <a:ext cx="5175384" cy="11934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dirty="0"/>
            <a:t>Que herramientas gratuitas de IA puedo usar en la oficina.</a:t>
          </a:r>
          <a:endParaRPr lang="en-US" sz="3000" kern="1200" dirty="0"/>
        </a:p>
      </dsp:txBody>
      <dsp:txXfrm>
        <a:off x="58257" y="1589727"/>
        <a:ext cx="5058870" cy="1076886"/>
      </dsp:txXfrm>
    </dsp:sp>
    <dsp:sp modelId="{066BDB12-AD8F-4694-B021-6630640BB3EF}">
      <dsp:nvSpPr>
        <dsp:cNvPr id="0" name=""/>
        <dsp:cNvSpPr/>
      </dsp:nvSpPr>
      <dsp:spPr>
        <a:xfrm>
          <a:off x="0" y="2811270"/>
          <a:ext cx="5175384" cy="11934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dirty="0"/>
            <a:t>Quiero automatizar el proceso de gestión documental.</a:t>
          </a:r>
          <a:endParaRPr lang="en-US" sz="3000" kern="1200" dirty="0"/>
        </a:p>
      </dsp:txBody>
      <dsp:txXfrm>
        <a:off x="58257" y="2869527"/>
        <a:ext cx="5058870" cy="1076886"/>
      </dsp:txXfrm>
    </dsp:sp>
    <dsp:sp modelId="{A98DA4A6-50F4-454B-8EDE-6BFBE2E1A528}">
      <dsp:nvSpPr>
        <dsp:cNvPr id="0" name=""/>
        <dsp:cNvSpPr/>
      </dsp:nvSpPr>
      <dsp:spPr>
        <a:xfrm>
          <a:off x="0" y="4091070"/>
          <a:ext cx="5175384" cy="11934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dirty="0"/>
            <a:t>Quiero organizar mi tiempo más eficientemente.</a:t>
          </a:r>
          <a:endParaRPr lang="en-US" sz="3000" kern="1200" dirty="0"/>
        </a:p>
      </dsp:txBody>
      <dsp:txXfrm>
        <a:off x="58257" y="4149327"/>
        <a:ext cx="5058870"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6DD40-58AD-47E0-BCBB-523A6C1C2257}">
      <dsp:nvSpPr>
        <dsp:cNvPr id="0" name=""/>
        <dsp:cNvSpPr/>
      </dsp:nvSpPr>
      <dsp:spPr>
        <a:xfrm>
          <a:off x="0" y="4325"/>
          <a:ext cx="5175384"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6ED56-02E2-4743-9416-433E8460F458}">
      <dsp:nvSpPr>
        <dsp:cNvPr id="0" name=""/>
        <dsp:cNvSpPr/>
      </dsp:nvSpPr>
      <dsp:spPr>
        <a:xfrm>
          <a:off x="278677" y="211606"/>
          <a:ext cx="506686" cy="506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C0794C-31C7-47D3-A570-356FDB35A43B}">
      <dsp:nvSpPr>
        <dsp:cNvPr id="0" name=""/>
        <dsp:cNvSpPr/>
      </dsp:nvSpPr>
      <dsp:spPr>
        <a:xfrm>
          <a:off x="1064041" y="4325"/>
          <a:ext cx="4111342"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90000"/>
            </a:lnSpc>
            <a:spcBef>
              <a:spcPct val="0"/>
            </a:spcBef>
            <a:spcAft>
              <a:spcPct val="35000"/>
            </a:spcAft>
            <a:buNone/>
          </a:pPr>
          <a:r>
            <a:rPr lang="es-EC" sz="3200" b="1" kern="1200" dirty="0"/>
            <a:t>Delegación efectiva</a:t>
          </a:r>
          <a:endParaRPr lang="en-US" sz="3200" kern="1200" dirty="0"/>
        </a:p>
      </dsp:txBody>
      <dsp:txXfrm>
        <a:off x="1064041" y="4325"/>
        <a:ext cx="4111342" cy="921248"/>
      </dsp:txXfrm>
    </dsp:sp>
    <dsp:sp modelId="{96E5D9F2-9EDD-4208-B5A1-4B7C10C257FB}">
      <dsp:nvSpPr>
        <dsp:cNvPr id="0" name=""/>
        <dsp:cNvSpPr/>
      </dsp:nvSpPr>
      <dsp:spPr>
        <a:xfrm>
          <a:off x="0" y="1155885"/>
          <a:ext cx="5175384"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E9677-23A0-4CE5-81DC-B2B6F9DB42D7}">
      <dsp:nvSpPr>
        <dsp:cNvPr id="0" name=""/>
        <dsp:cNvSpPr/>
      </dsp:nvSpPr>
      <dsp:spPr>
        <a:xfrm>
          <a:off x="278677" y="1363166"/>
          <a:ext cx="506686" cy="506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C30E55-8A28-418B-8946-17DA0B1CC21A}">
      <dsp:nvSpPr>
        <dsp:cNvPr id="0" name=""/>
        <dsp:cNvSpPr/>
      </dsp:nvSpPr>
      <dsp:spPr>
        <a:xfrm>
          <a:off x="1064041" y="1155885"/>
          <a:ext cx="4111342"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066800">
            <a:lnSpc>
              <a:spcPct val="90000"/>
            </a:lnSpc>
            <a:spcBef>
              <a:spcPct val="0"/>
            </a:spcBef>
            <a:spcAft>
              <a:spcPct val="35000"/>
            </a:spcAft>
            <a:buNone/>
          </a:pPr>
          <a:r>
            <a:rPr lang="es-ES" sz="2400" kern="1200" dirty="0"/>
            <a:t>Identificación de actividades</a:t>
          </a:r>
          <a:endParaRPr lang="en-US" sz="2400" kern="1200" dirty="0"/>
        </a:p>
      </dsp:txBody>
      <dsp:txXfrm>
        <a:off x="1064041" y="1155885"/>
        <a:ext cx="4111342" cy="921248"/>
      </dsp:txXfrm>
    </dsp:sp>
    <dsp:sp modelId="{3A49F3E2-3799-4E27-B1DB-357F69799E4B}">
      <dsp:nvSpPr>
        <dsp:cNvPr id="0" name=""/>
        <dsp:cNvSpPr/>
      </dsp:nvSpPr>
      <dsp:spPr>
        <a:xfrm>
          <a:off x="0" y="2307446"/>
          <a:ext cx="5175384"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2B497-93CB-40FD-A21F-F0ED3C2312C0}">
      <dsp:nvSpPr>
        <dsp:cNvPr id="0" name=""/>
        <dsp:cNvSpPr/>
      </dsp:nvSpPr>
      <dsp:spPr>
        <a:xfrm>
          <a:off x="278677" y="2514727"/>
          <a:ext cx="506686" cy="506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3D9D8D-421C-460E-8BD3-3ADBD9EBE046}">
      <dsp:nvSpPr>
        <dsp:cNvPr id="0" name=""/>
        <dsp:cNvSpPr/>
      </dsp:nvSpPr>
      <dsp:spPr>
        <a:xfrm>
          <a:off x="1064041" y="2307446"/>
          <a:ext cx="4111342"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066800">
            <a:lnSpc>
              <a:spcPct val="90000"/>
            </a:lnSpc>
            <a:spcBef>
              <a:spcPct val="0"/>
            </a:spcBef>
            <a:spcAft>
              <a:spcPct val="35000"/>
            </a:spcAft>
            <a:buNone/>
          </a:pPr>
          <a:r>
            <a:rPr lang="es-ES" sz="2400" kern="1200" dirty="0"/>
            <a:t>Comunicar lo que deseas</a:t>
          </a:r>
          <a:endParaRPr lang="en-US" sz="2400" kern="1200" dirty="0"/>
        </a:p>
      </dsp:txBody>
      <dsp:txXfrm>
        <a:off x="1064041" y="2307446"/>
        <a:ext cx="4111342" cy="921248"/>
      </dsp:txXfrm>
    </dsp:sp>
    <dsp:sp modelId="{F472214B-6A2A-47D6-BF8D-3386CC8CE2C0}">
      <dsp:nvSpPr>
        <dsp:cNvPr id="0" name=""/>
        <dsp:cNvSpPr/>
      </dsp:nvSpPr>
      <dsp:spPr>
        <a:xfrm>
          <a:off x="0" y="3459006"/>
          <a:ext cx="5175384"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539D8-5EE0-4838-BFCA-85017BCE0028}">
      <dsp:nvSpPr>
        <dsp:cNvPr id="0" name=""/>
        <dsp:cNvSpPr/>
      </dsp:nvSpPr>
      <dsp:spPr>
        <a:xfrm>
          <a:off x="278677" y="3666287"/>
          <a:ext cx="506686" cy="506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410795-766C-480D-BB2D-A638C30E7C6D}">
      <dsp:nvSpPr>
        <dsp:cNvPr id="0" name=""/>
        <dsp:cNvSpPr/>
      </dsp:nvSpPr>
      <dsp:spPr>
        <a:xfrm>
          <a:off x="1064041" y="3459006"/>
          <a:ext cx="4111342"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066800">
            <a:lnSpc>
              <a:spcPct val="90000"/>
            </a:lnSpc>
            <a:spcBef>
              <a:spcPct val="0"/>
            </a:spcBef>
            <a:spcAft>
              <a:spcPct val="35000"/>
            </a:spcAft>
            <a:buNone/>
          </a:pPr>
          <a:r>
            <a:rPr lang="es-EC" sz="2400" kern="1200" dirty="0"/>
            <a:t>Transición</a:t>
          </a:r>
          <a:endParaRPr lang="en-US" sz="1900" kern="1200" dirty="0"/>
        </a:p>
      </dsp:txBody>
      <dsp:txXfrm>
        <a:off x="1064041" y="3459006"/>
        <a:ext cx="4111342" cy="921248"/>
      </dsp:txXfrm>
    </dsp:sp>
    <dsp:sp modelId="{150A3FB3-32A4-4515-B168-C743CE43F3B6}">
      <dsp:nvSpPr>
        <dsp:cNvPr id="0" name=""/>
        <dsp:cNvSpPr/>
      </dsp:nvSpPr>
      <dsp:spPr>
        <a:xfrm>
          <a:off x="0" y="4610567"/>
          <a:ext cx="5175384"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693EB-E5DA-4A9D-9F00-15BA54208DFF}">
      <dsp:nvSpPr>
        <dsp:cNvPr id="0" name=""/>
        <dsp:cNvSpPr/>
      </dsp:nvSpPr>
      <dsp:spPr>
        <a:xfrm>
          <a:off x="278677" y="4817848"/>
          <a:ext cx="506686" cy="5066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094A6E-FE2A-4169-B176-5282B65366E6}">
      <dsp:nvSpPr>
        <dsp:cNvPr id="0" name=""/>
        <dsp:cNvSpPr/>
      </dsp:nvSpPr>
      <dsp:spPr>
        <a:xfrm>
          <a:off x="1064041" y="4610567"/>
          <a:ext cx="4111342"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066800">
            <a:lnSpc>
              <a:spcPct val="90000"/>
            </a:lnSpc>
            <a:spcBef>
              <a:spcPct val="0"/>
            </a:spcBef>
            <a:spcAft>
              <a:spcPct val="35000"/>
            </a:spcAft>
            <a:buNone/>
          </a:pPr>
          <a:r>
            <a:rPr lang="es-ES" sz="2400" kern="1200" dirty="0"/>
            <a:t>Seguimiento y control</a:t>
          </a:r>
          <a:endParaRPr lang="en-US" sz="2400" kern="1200" dirty="0"/>
        </a:p>
      </dsp:txBody>
      <dsp:txXfrm>
        <a:off x="1064041" y="4610567"/>
        <a:ext cx="4111342" cy="921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F77F-6DBC-4518-8512-EDB0B66D7480}">
      <dsp:nvSpPr>
        <dsp:cNvPr id="0" name=""/>
        <dsp:cNvSpPr/>
      </dsp:nvSpPr>
      <dsp:spPr>
        <a:xfrm>
          <a:off x="0" y="0"/>
          <a:ext cx="292164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95443-8D05-4F9F-836F-C27E83C27301}">
      <dsp:nvSpPr>
        <dsp:cNvPr id="0" name=""/>
        <dsp:cNvSpPr/>
      </dsp:nvSpPr>
      <dsp:spPr>
        <a:xfrm>
          <a:off x="0" y="0"/>
          <a:ext cx="2921641" cy="8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S" sz="3900" kern="1200"/>
            <a:t>Anthropic</a:t>
          </a:r>
          <a:endParaRPr lang="en-US" sz="3900" kern="1200"/>
        </a:p>
      </dsp:txBody>
      <dsp:txXfrm>
        <a:off x="0" y="0"/>
        <a:ext cx="2921641" cy="846599"/>
      </dsp:txXfrm>
    </dsp:sp>
    <dsp:sp modelId="{B492ED9C-D53A-40AF-915A-D97EEE863D1C}">
      <dsp:nvSpPr>
        <dsp:cNvPr id="0" name=""/>
        <dsp:cNvSpPr/>
      </dsp:nvSpPr>
      <dsp:spPr>
        <a:xfrm>
          <a:off x="0" y="846599"/>
          <a:ext cx="292164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E414E-CD4C-4B4B-9699-C33F966A5B2A}">
      <dsp:nvSpPr>
        <dsp:cNvPr id="0" name=""/>
        <dsp:cNvSpPr/>
      </dsp:nvSpPr>
      <dsp:spPr>
        <a:xfrm>
          <a:off x="0" y="846599"/>
          <a:ext cx="2921641" cy="8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S" sz="3900" kern="1200"/>
            <a:t>Hebbia</a:t>
          </a:r>
          <a:endParaRPr lang="en-US" sz="3900" kern="1200"/>
        </a:p>
      </dsp:txBody>
      <dsp:txXfrm>
        <a:off x="0" y="846599"/>
        <a:ext cx="2921641" cy="846599"/>
      </dsp:txXfrm>
    </dsp:sp>
    <dsp:sp modelId="{3B96E30B-2802-443C-A906-B69DF9905700}">
      <dsp:nvSpPr>
        <dsp:cNvPr id="0" name=""/>
        <dsp:cNvSpPr/>
      </dsp:nvSpPr>
      <dsp:spPr>
        <a:xfrm>
          <a:off x="0" y="1693199"/>
          <a:ext cx="292164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B7105-D907-49AD-B595-EA33DE93856F}">
      <dsp:nvSpPr>
        <dsp:cNvPr id="0" name=""/>
        <dsp:cNvSpPr/>
      </dsp:nvSpPr>
      <dsp:spPr>
        <a:xfrm>
          <a:off x="0" y="1693199"/>
          <a:ext cx="2921641" cy="8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S" sz="3900" kern="1200"/>
            <a:t>Read AI</a:t>
          </a:r>
          <a:endParaRPr lang="en-US" sz="3900" kern="1200"/>
        </a:p>
      </dsp:txBody>
      <dsp:txXfrm>
        <a:off x="0" y="1693199"/>
        <a:ext cx="2921641" cy="846599"/>
      </dsp:txXfrm>
    </dsp:sp>
    <dsp:sp modelId="{9FADDD6D-BA57-4075-A162-BA83BAB436DB}">
      <dsp:nvSpPr>
        <dsp:cNvPr id="0" name=""/>
        <dsp:cNvSpPr/>
      </dsp:nvSpPr>
      <dsp:spPr>
        <a:xfrm>
          <a:off x="0" y="2539799"/>
          <a:ext cx="2921641"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59DE0-E163-41FC-A9AE-F14C4BB2FE8D}">
      <dsp:nvSpPr>
        <dsp:cNvPr id="0" name=""/>
        <dsp:cNvSpPr/>
      </dsp:nvSpPr>
      <dsp:spPr>
        <a:xfrm>
          <a:off x="0" y="2539799"/>
          <a:ext cx="2921641" cy="8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S" sz="3900" kern="1200" dirty="0"/>
            <a:t>Gemini</a:t>
          </a:r>
          <a:endParaRPr lang="en-US" sz="3900" kern="1200" dirty="0"/>
        </a:p>
      </dsp:txBody>
      <dsp:txXfrm>
        <a:off x="0" y="2539799"/>
        <a:ext cx="2921641" cy="846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23CC4-B9B6-4C99-B2C1-7D5E99251FCF}">
      <dsp:nvSpPr>
        <dsp:cNvPr id="0" name=""/>
        <dsp:cNvSpPr/>
      </dsp:nvSpPr>
      <dsp:spPr>
        <a:xfrm>
          <a:off x="0" y="67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9EE8E-90C7-4762-8701-0F3B63AD9919}">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92842F-0B5F-4869-8532-58C1266FBE8C}">
      <dsp:nvSpPr>
        <dsp:cNvPr id="0" name=""/>
        <dsp:cNvSpPr/>
      </dsp:nvSpPr>
      <dsp:spPr>
        <a:xfrm>
          <a:off x="1816103" y="67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n-US" sz="2200" kern="1200"/>
            <a:t>ChatGPT: generación de contenido, redacción.</a:t>
          </a:r>
        </a:p>
      </dsp:txBody>
      <dsp:txXfrm>
        <a:off x="1816103" y="671"/>
        <a:ext cx="2881626" cy="1572384"/>
      </dsp:txXfrm>
    </dsp:sp>
    <dsp:sp modelId="{55A084B3-0079-48DC-80A6-DCBA6C2A9885}">
      <dsp:nvSpPr>
        <dsp:cNvPr id="0" name=""/>
        <dsp:cNvSpPr/>
      </dsp:nvSpPr>
      <dsp:spPr>
        <a:xfrm>
          <a:off x="0" y="196615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A0591-E4EA-42E4-9651-ECC58D236143}">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99E5CD-4CB0-420C-A7C1-30C331B51417}">
      <dsp:nvSpPr>
        <dsp:cNvPr id="0" name=""/>
        <dsp:cNvSpPr/>
      </dsp:nvSpPr>
      <dsp:spPr>
        <a:xfrm>
          <a:off x="1816103" y="196615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s-ES" sz="2200" kern="1200"/>
            <a:t>Fireflies.ai: resumen y transcripción de reuniones en tiempo real.</a:t>
          </a:r>
          <a:endParaRPr lang="en-US" sz="2200" kern="1200"/>
        </a:p>
      </dsp:txBody>
      <dsp:txXfrm>
        <a:off x="1816103" y="1966151"/>
        <a:ext cx="2881626" cy="1572384"/>
      </dsp:txXfrm>
    </dsp:sp>
    <dsp:sp modelId="{44C6FD60-3C58-4EDA-AB77-392000F3D7F6}">
      <dsp:nvSpPr>
        <dsp:cNvPr id="0" name=""/>
        <dsp:cNvSpPr/>
      </dsp:nvSpPr>
      <dsp:spPr>
        <a:xfrm>
          <a:off x="0" y="3931632"/>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F166A-FB1B-4921-826A-852686DD3577}">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CA215-BAB3-4967-B0BC-8FA8B0F0135A}">
      <dsp:nvSpPr>
        <dsp:cNvPr id="0" name=""/>
        <dsp:cNvSpPr/>
      </dsp:nvSpPr>
      <dsp:spPr>
        <a:xfrm>
          <a:off x="1816103" y="3931632"/>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s-ES" sz="2200" kern="1200"/>
            <a:t>Notion AI: Mejora la organización de ideas y documentos con IA.</a:t>
          </a:r>
          <a:endParaRPr lang="en-US" sz="2200" kern="1200"/>
        </a:p>
      </dsp:txBody>
      <dsp:txXfrm>
        <a:off x="1816103" y="3931632"/>
        <a:ext cx="2881626" cy="1572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F7339-EDB0-485E-B46B-9A1D4DC86DD5}">
      <dsp:nvSpPr>
        <dsp:cNvPr id="0" name=""/>
        <dsp:cNvSpPr/>
      </dsp:nvSpPr>
      <dsp:spPr>
        <a:xfrm>
          <a:off x="0" y="67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01D81-334E-4EB0-A155-6A69F3DA9636}">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EBC92B-0A21-487F-8746-155672EC0F08}">
      <dsp:nvSpPr>
        <dsp:cNvPr id="0" name=""/>
        <dsp:cNvSpPr/>
      </dsp:nvSpPr>
      <dsp:spPr>
        <a:xfrm>
          <a:off x="1816103" y="67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00100">
            <a:lnSpc>
              <a:spcPct val="90000"/>
            </a:lnSpc>
            <a:spcBef>
              <a:spcPct val="0"/>
            </a:spcBef>
            <a:spcAft>
              <a:spcPct val="35000"/>
            </a:spcAft>
            <a:buNone/>
          </a:pPr>
          <a:r>
            <a:rPr lang="es-ES" sz="1800" kern="1200"/>
            <a:t>Zapier: Automatiza tareas y conecta aplicaciones sin necesidad de programación</a:t>
          </a:r>
          <a:endParaRPr lang="en-US" sz="1800" kern="1200"/>
        </a:p>
      </dsp:txBody>
      <dsp:txXfrm>
        <a:off x="1816103" y="671"/>
        <a:ext cx="2881626" cy="1572384"/>
      </dsp:txXfrm>
    </dsp:sp>
    <dsp:sp modelId="{B7C70F84-E386-4307-9EF7-1A9A1BE20F47}">
      <dsp:nvSpPr>
        <dsp:cNvPr id="0" name=""/>
        <dsp:cNvSpPr/>
      </dsp:nvSpPr>
      <dsp:spPr>
        <a:xfrm>
          <a:off x="0" y="196615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3BCB1-8C3D-4435-B862-9BD089F28946}">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885D0C-E813-42E8-B3DC-E80A1FF63889}">
      <dsp:nvSpPr>
        <dsp:cNvPr id="0" name=""/>
        <dsp:cNvSpPr/>
      </dsp:nvSpPr>
      <dsp:spPr>
        <a:xfrm>
          <a:off x="1816103" y="196615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00100">
            <a:lnSpc>
              <a:spcPct val="90000"/>
            </a:lnSpc>
            <a:spcBef>
              <a:spcPct val="0"/>
            </a:spcBef>
            <a:spcAft>
              <a:spcPct val="35000"/>
            </a:spcAft>
            <a:buNone/>
          </a:pPr>
          <a:r>
            <a:rPr lang="es-ES" sz="1800" kern="1200"/>
            <a:t>Asana Intelligence: Optimización y gestión de proyectos con IA</a:t>
          </a:r>
          <a:r>
            <a:rPr lang="en-US" sz="1800" kern="1200"/>
            <a:t>.</a:t>
          </a:r>
        </a:p>
      </dsp:txBody>
      <dsp:txXfrm>
        <a:off x="1816103" y="1966151"/>
        <a:ext cx="2881626" cy="1572384"/>
      </dsp:txXfrm>
    </dsp:sp>
    <dsp:sp modelId="{8E464795-C7A6-4195-8F6A-8D1BD26511C9}">
      <dsp:nvSpPr>
        <dsp:cNvPr id="0" name=""/>
        <dsp:cNvSpPr/>
      </dsp:nvSpPr>
      <dsp:spPr>
        <a:xfrm>
          <a:off x="0" y="3931632"/>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1EFE8-FB18-4FC2-AF42-F2B54A1B26EE}">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4B660F-F899-4485-A865-0EC4D627F521}">
      <dsp:nvSpPr>
        <dsp:cNvPr id="0" name=""/>
        <dsp:cNvSpPr/>
      </dsp:nvSpPr>
      <dsp:spPr>
        <a:xfrm>
          <a:off x="1816103" y="3931632"/>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00100">
            <a:lnSpc>
              <a:spcPct val="90000"/>
            </a:lnSpc>
            <a:spcBef>
              <a:spcPct val="0"/>
            </a:spcBef>
            <a:spcAft>
              <a:spcPct val="35000"/>
            </a:spcAft>
            <a:buNone/>
          </a:pPr>
          <a:r>
            <a:rPr lang="pt-BR" sz="1800" kern="1200"/>
            <a:t>Claude: Asistente de IA para simplificar tareas repetitivas.</a:t>
          </a:r>
          <a:endParaRPr lang="en-US" sz="1800" kern="1200"/>
        </a:p>
      </dsp:txBody>
      <dsp:txXfrm>
        <a:off x="1816103" y="3931632"/>
        <a:ext cx="2881626" cy="15723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EC9E-24EC-4EC6-9120-A5CBEA5A862D}">
      <dsp:nvSpPr>
        <dsp:cNvPr id="0" name=""/>
        <dsp:cNvSpPr/>
      </dsp:nvSpPr>
      <dsp:spPr>
        <a:xfrm>
          <a:off x="0" y="671"/>
          <a:ext cx="394335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79C6C-8ACF-4626-8834-546ECE04A14D}">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B68437-F48F-461E-AFDC-07EB8CFCFF8F}">
      <dsp:nvSpPr>
        <dsp:cNvPr id="0" name=""/>
        <dsp:cNvSpPr/>
      </dsp:nvSpPr>
      <dsp:spPr>
        <a:xfrm>
          <a:off x="1816103" y="671"/>
          <a:ext cx="212724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a:lnSpc>
              <a:spcPct val="90000"/>
            </a:lnSpc>
            <a:spcBef>
              <a:spcPct val="0"/>
            </a:spcBef>
            <a:spcAft>
              <a:spcPct val="35000"/>
            </a:spcAft>
            <a:buNone/>
          </a:pPr>
          <a:r>
            <a:rPr lang="es-ES" sz="1700" kern="1200" dirty="0" err="1"/>
            <a:t>Perplexity</a:t>
          </a:r>
          <a:r>
            <a:rPr lang="es-ES" sz="1700" kern="1200" dirty="0"/>
            <a:t> AI: Búsqueda avanzada de información con IA.</a:t>
          </a:r>
          <a:endParaRPr lang="en-US" sz="1700" kern="1200" dirty="0"/>
        </a:p>
      </dsp:txBody>
      <dsp:txXfrm>
        <a:off x="1816103" y="671"/>
        <a:ext cx="2127246" cy="1572384"/>
      </dsp:txXfrm>
    </dsp:sp>
    <dsp:sp modelId="{196CA1A1-FEE6-44D5-8055-D711D0152427}">
      <dsp:nvSpPr>
        <dsp:cNvPr id="0" name=""/>
        <dsp:cNvSpPr/>
      </dsp:nvSpPr>
      <dsp:spPr>
        <a:xfrm>
          <a:off x="0" y="1966151"/>
          <a:ext cx="394335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6191D-CB19-4E50-BF48-833C2359DB5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C63E9-16DA-4AC9-ABF6-69A84D3489CE}">
      <dsp:nvSpPr>
        <dsp:cNvPr id="0" name=""/>
        <dsp:cNvSpPr/>
      </dsp:nvSpPr>
      <dsp:spPr>
        <a:xfrm>
          <a:off x="1816103" y="1966151"/>
          <a:ext cx="212724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a:lnSpc>
              <a:spcPct val="90000"/>
            </a:lnSpc>
            <a:spcBef>
              <a:spcPct val="0"/>
            </a:spcBef>
            <a:spcAft>
              <a:spcPct val="35000"/>
            </a:spcAft>
            <a:buNone/>
          </a:pPr>
          <a:r>
            <a:rPr lang="es-ES" sz="1700" kern="1200"/>
            <a:t>Notion AI: Mejora la organización de ideas y documentos con IA.</a:t>
          </a:r>
          <a:endParaRPr lang="en-US" sz="1700" kern="1200"/>
        </a:p>
      </dsp:txBody>
      <dsp:txXfrm>
        <a:off x="1816103" y="1966151"/>
        <a:ext cx="2127246" cy="1572384"/>
      </dsp:txXfrm>
    </dsp:sp>
    <dsp:sp modelId="{4AAFEF5B-04A7-456C-9459-B011549E0A8F}">
      <dsp:nvSpPr>
        <dsp:cNvPr id="0" name=""/>
        <dsp:cNvSpPr/>
      </dsp:nvSpPr>
      <dsp:spPr>
        <a:xfrm>
          <a:off x="0" y="3931632"/>
          <a:ext cx="394335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F8787-7B61-4D82-AF0B-F00EC00175EF}">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325CBB-E631-4246-A0BB-2E889F935D17}">
      <dsp:nvSpPr>
        <dsp:cNvPr id="0" name=""/>
        <dsp:cNvSpPr/>
      </dsp:nvSpPr>
      <dsp:spPr>
        <a:xfrm>
          <a:off x="1816103" y="3931632"/>
          <a:ext cx="212724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a:lnSpc>
              <a:spcPct val="90000"/>
            </a:lnSpc>
            <a:spcBef>
              <a:spcPct val="0"/>
            </a:spcBef>
            <a:spcAft>
              <a:spcPct val="35000"/>
            </a:spcAft>
            <a:buNone/>
          </a:pPr>
          <a:r>
            <a:rPr lang="es-ES" sz="1700" kern="1200"/>
            <a:t>Otter.ai: Notas de voz automaticas, archivo y gestión de transcripciones.</a:t>
          </a:r>
          <a:endParaRPr lang="en-US" sz="1700" kern="1200"/>
        </a:p>
      </dsp:txBody>
      <dsp:txXfrm>
        <a:off x="1816103" y="3931632"/>
        <a:ext cx="2127246" cy="1572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692C8-B65A-444C-BA9B-97BE48FE01ED}">
      <dsp:nvSpPr>
        <dsp:cNvPr id="0" name=""/>
        <dsp:cNvSpPr/>
      </dsp:nvSpPr>
      <dsp:spPr>
        <a:xfrm>
          <a:off x="0" y="67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6F87A-A8D5-44A3-BD54-6DA514A5810C}">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5EBD9F-8DAF-4D41-8ECD-4318C4279693}">
      <dsp:nvSpPr>
        <dsp:cNvPr id="0" name=""/>
        <dsp:cNvSpPr/>
      </dsp:nvSpPr>
      <dsp:spPr>
        <a:xfrm>
          <a:off x="1816103" y="67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00100">
            <a:lnSpc>
              <a:spcPct val="90000"/>
            </a:lnSpc>
            <a:spcBef>
              <a:spcPct val="0"/>
            </a:spcBef>
            <a:spcAft>
              <a:spcPct val="35000"/>
            </a:spcAft>
            <a:buNone/>
          </a:pPr>
          <a:r>
            <a:rPr lang="es-ES" sz="1800" kern="1200"/>
            <a:t>Mailbutler: Optimización de la comunicación por correo electrónico.</a:t>
          </a:r>
          <a:endParaRPr lang="en-US" sz="1800" kern="1200"/>
        </a:p>
      </dsp:txBody>
      <dsp:txXfrm>
        <a:off x="1816103" y="671"/>
        <a:ext cx="2881626" cy="1572384"/>
      </dsp:txXfrm>
    </dsp:sp>
    <dsp:sp modelId="{DD70FA8D-30F8-4ACD-966E-CC2A92305C41}">
      <dsp:nvSpPr>
        <dsp:cNvPr id="0" name=""/>
        <dsp:cNvSpPr/>
      </dsp:nvSpPr>
      <dsp:spPr>
        <a:xfrm>
          <a:off x="0" y="196615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6EFD5-BEE7-419A-BFFF-C5C816957FD3}">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730FEF-5067-41B9-8551-D6E0BD0A9CFA}">
      <dsp:nvSpPr>
        <dsp:cNvPr id="0" name=""/>
        <dsp:cNvSpPr/>
      </dsp:nvSpPr>
      <dsp:spPr>
        <a:xfrm>
          <a:off x="1816103" y="196615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00100">
            <a:lnSpc>
              <a:spcPct val="90000"/>
            </a:lnSpc>
            <a:spcBef>
              <a:spcPct val="0"/>
            </a:spcBef>
            <a:spcAft>
              <a:spcPct val="35000"/>
            </a:spcAft>
            <a:buNone/>
          </a:pPr>
          <a:r>
            <a:rPr lang="es-ES" sz="1800" kern="1200"/>
            <a:t>Freshworks:  Gestión de tickets y asistencia conversacional</a:t>
          </a:r>
          <a:endParaRPr lang="en-US" sz="1800" kern="1200"/>
        </a:p>
      </dsp:txBody>
      <dsp:txXfrm>
        <a:off x="1816103" y="1966151"/>
        <a:ext cx="2881626" cy="1572384"/>
      </dsp:txXfrm>
    </dsp:sp>
    <dsp:sp modelId="{8587926D-6A7A-47FB-AD45-FBEF8224161D}">
      <dsp:nvSpPr>
        <dsp:cNvPr id="0" name=""/>
        <dsp:cNvSpPr/>
      </dsp:nvSpPr>
      <dsp:spPr>
        <a:xfrm>
          <a:off x="0" y="3931632"/>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E4D52-B567-4B84-8E4C-38D5ABBF3F1D}">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448650-72E5-4967-A605-EC6EC1BE4B59}">
      <dsp:nvSpPr>
        <dsp:cNvPr id="0" name=""/>
        <dsp:cNvSpPr/>
      </dsp:nvSpPr>
      <dsp:spPr>
        <a:xfrm>
          <a:off x="1816103" y="3931632"/>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800100">
            <a:lnSpc>
              <a:spcPct val="90000"/>
            </a:lnSpc>
            <a:spcBef>
              <a:spcPct val="0"/>
            </a:spcBef>
            <a:spcAft>
              <a:spcPct val="35000"/>
            </a:spcAft>
            <a:buNone/>
          </a:pPr>
          <a:r>
            <a:rPr lang="es-ES" sz="1800" kern="1200"/>
            <a:t>Trengo: Plataforma que centraliza conversaciones de múltiples canales en un solo panel</a:t>
          </a:r>
          <a:endParaRPr lang="en-US" sz="1800" kern="1200"/>
        </a:p>
      </dsp:txBody>
      <dsp:txXfrm>
        <a:off x="1816103" y="3931632"/>
        <a:ext cx="2881626" cy="1572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8B8D0-9BA2-4A6A-A852-B36361F31A28}">
      <dsp:nvSpPr>
        <dsp:cNvPr id="0" name=""/>
        <dsp:cNvSpPr/>
      </dsp:nvSpPr>
      <dsp:spPr>
        <a:xfrm>
          <a:off x="0" y="67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7B620-479D-4F67-BAF6-FA490A6EEF05}">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9B8876-5210-4742-A106-DBA5739F1AC7}">
      <dsp:nvSpPr>
        <dsp:cNvPr id="0" name=""/>
        <dsp:cNvSpPr/>
      </dsp:nvSpPr>
      <dsp:spPr>
        <a:xfrm>
          <a:off x="1816103" y="67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s-EC" sz="2200" b="0" i="0" kern="1200" baseline="0"/>
            <a:t>Workable: Plataforma con IA para adquisición de talento.</a:t>
          </a:r>
          <a:endParaRPr lang="en-US" sz="2200" kern="1200"/>
        </a:p>
      </dsp:txBody>
      <dsp:txXfrm>
        <a:off x="1816103" y="671"/>
        <a:ext cx="2881626" cy="1572384"/>
      </dsp:txXfrm>
    </dsp:sp>
    <dsp:sp modelId="{4F0AB1DD-834D-4FAB-A3AD-F98ED132E8B5}">
      <dsp:nvSpPr>
        <dsp:cNvPr id="0" name=""/>
        <dsp:cNvSpPr/>
      </dsp:nvSpPr>
      <dsp:spPr>
        <a:xfrm>
          <a:off x="0" y="1966151"/>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E802D-AFB4-47FC-9D19-3F4E22F85AB2}">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B2E86C-3FD9-400F-85B6-EEEC134A1C99}">
      <dsp:nvSpPr>
        <dsp:cNvPr id="0" name=""/>
        <dsp:cNvSpPr/>
      </dsp:nvSpPr>
      <dsp:spPr>
        <a:xfrm>
          <a:off x="1816103" y="1966151"/>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s-EC" sz="2200" b="0" i="0" kern="1200" baseline="0"/>
            <a:t>HireVue: Entrevistas en video y evaluaciones impulsadas por IA.</a:t>
          </a:r>
          <a:endParaRPr lang="en-US" sz="2200" kern="1200"/>
        </a:p>
      </dsp:txBody>
      <dsp:txXfrm>
        <a:off x="1816103" y="1966151"/>
        <a:ext cx="2881626" cy="1572384"/>
      </dsp:txXfrm>
    </dsp:sp>
    <dsp:sp modelId="{C8BE0617-122A-4BBA-9C4E-FEF459F22D8D}">
      <dsp:nvSpPr>
        <dsp:cNvPr id="0" name=""/>
        <dsp:cNvSpPr/>
      </dsp:nvSpPr>
      <dsp:spPr>
        <a:xfrm>
          <a:off x="0" y="3931632"/>
          <a:ext cx="469773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24D81-8787-4A6A-823E-1E2BA2A96A59}">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C0934F-2036-4DAC-9F96-51A751DCC458}">
      <dsp:nvSpPr>
        <dsp:cNvPr id="0" name=""/>
        <dsp:cNvSpPr/>
      </dsp:nvSpPr>
      <dsp:spPr>
        <a:xfrm>
          <a:off x="1816103" y="3931632"/>
          <a:ext cx="288162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s-EC" sz="2200" b="0" i="0" kern="1200" baseline="0"/>
            <a:t>Textio: Optimiza la redacción de ofertas de empleo.</a:t>
          </a:r>
          <a:endParaRPr lang="en-US" sz="2200" kern="1200"/>
        </a:p>
      </dsp:txBody>
      <dsp:txXfrm>
        <a:off x="1816103" y="3931632"/>
        <a:ext cx="2881626" cy="15723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C4ED0-26D9-4EC2-A543-E9B6A2160DF2}" type="datetimeFigureOut">
              <a:rPr lang="es-EC" smtClean="0"/>
              <a:t>21/5/2025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3F4E1-4CF9-4B8D-BC72-1C74EAE2E479}" type="slidenum">
              <a:rPr lang="es-EC" smtClean="0"/>
              <a:t>‹Nº›</a:t>
            </a:fld>
            <a:endParaRPr lang="es-EC"/>
          </a:p>
        </p:txBody>
      </p:sp>
    </p:spTree>
    <p:extLst>
      <p:ext uri="{BB962C8B-B14F-4D97-AF65-F5344CB8AC3E}">
        <p14:creationId xmlns:p14="http://schemas.microsoft.com/office/powerpoint/2010/main" val="356081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1</a:t>
            </a:fld>
            <a:endParaRPr lang="es-EC"/>
          </a:p>
        </p:txBody>
      </p:sp>
    </p:spTree>
    <p:extLst>
      <p:ext uri="{BB962C8B-B14F-4D97-AF65-F5344CB8AC3E}">
        <p14:creationId xmlns:p14="http://schemas.microsoft.com/office/powerpoint/2010/main" val="313948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E10FD-5717-A1FF-98B6-6661989A4AD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D5382D-8903-B42D-40BE-96B5DEBF75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4639BCD-4035-9608-E9C0-70C2870CF77B}"/>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FF2768E6-F4EC-DF41-7669-06CA5E14B241}"/>
              </a:ext>
            </a:extLst>
          </p:cNvPr>
          <p:cNvSpPr>
            <a:spLocks noGrp="1"/>
          </p:cNvSpPr>
          <p:nvPr>
            <p:ph type="sldNum" sz="quarter" idx="5"/>
          </p:nvPr>
        </p:nvSpPr>
        <p:spPr/>
        <p:txBody>
          <a:bodyPr/>
          <a:lstStyle/>
          <a:p>
            <a:fld id="{BD53F4E1-4CF9-4B8D-BC72-1C74EAE2E479}" type="slidenum">
              <a:rPr lang="es-EC" smtClean="0"/>
              <a:t>10</a:t>
            </a:fld>
            <a:endParaRPr lang="es-EC"/>
          </a:p>
        </p:txBody>
      </p:sp>
    </p:spTree>
    <p:extLst>
      <p:ext uri="{BB962C8B-B14F-4D97-AF65-F5344CB8AC3E}">
        <p14:creationId xmlns:p14="http://schemas.microsoft.com/office/powerpoint/2010/main" val="9605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FC7D-0D47-D8A0-7EF0-A04AC262D9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77D0905-9F54-8B27-2C66-F4B4DB6A7B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BD4DBC4-10AE-249A-DF81-99F397EF8E3E}"/>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23729845-C098-3ADC-6E50-819DE1A13EB5}"/>
              </a:ext>
            </a:extLst>
          </p:cNvPr>
          <p:cNvSpPr>
            <a:spLocks noGrp="1"/>
          </p:cNvSpPr>
          <p:nvPr>
            <p:ph type="sldNum" sz="quarter" idx="5"/>
          </p:nvPr>
        </p:nvSpPr>
        <p:spPr/>
        <p:txBody>
          <a:bodyPr/>
          <a:lstStyle/>
          <a:p>
            <a:fld id="{BD53F4E1-4CF9-4B8D-BC72-1C74EAE2E479}" type="slidenum">
              <a:rPr lang="es-EC" smtClean="0"/>
              <a:t>11</a:t>
            </a:fld>
            <a:endParaRPr lang="es-EC"/>
          </a:p>
        </p:txBody>
      </p:sp>
    </p:spTree>
    <p:extLst>
      <p:ext uri="{BB962C8B-B14F-4D97-AF65-F5344CB8AC3E}">
        <p14:creationId xmlns:p14="http://schemas.microsoft.com/office/powerpoint/2010/main" val="929977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12</a:t>
            </a:fld>
            <a:endParaRPr lang="es-EC"/>
          </a:p>
        </p:txBody>
      </p:sp>
    </p:spTree>
    <p:extLst>
      <p:ext uri="{BB962C8B-B14F-4D97-AF65-F5344CB8AC3E}">
        <p14:creationId xmlns:p14="http://schemas.microsoft.com/office/powerpoint/2010/main" val="358015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13</a:t>
            </a:fld>
            <a:endParaRPr lang="es-EC"/>
          </a:p>
        </p:txBody>
      </p:sp>
    </p:spTree>
    <p:extLst>
      <p:ext uri="{BB962C8B-B14F-4D97-AF65-F5344CB8AC3E}">
        <p14:creationId xmlns:p14="http://schemas.microsoft.com/office/powerpoint/2010/main" val="342527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14</a:t>
            </a:fld>
            <a:endParaRPr lang="es-EC"/>
          </a:p>
        </p:txBody>
      </p:sp>
    </p:spTree>
    <p:extLst>
      <p:ext uri="{BB962C8B-B14F-4D97-AF65-F5344CB8AC3E}">
        <p14:creationId xmlns:p14="http://schemas.microsoft.com/office/powerpoint/2010/main" val="381715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15</a:t>
            </a:fld>
            <a:endParaRPr lang="es-EC"/>
          </a:p>
        </p:txBody>
      </p:sp>
    </p:spTree>
    <p:extLst>
      <p:ext uri="{BB962C8B-B14F-4D97-AF65-F5344CB8AC3E}">
        <p14:creationId xmlns:p14="http://schemas.microsoft.com/office/powerpoint/2010/main" val="418990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2D8E-E602-9C71-18F4-F27821CB844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C0DB9FF-6489-A2FB-17E2-0756A81550C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3C36D15-147A-2C58-6DE3-8BAD95C1B087}"/>
              </a:ext>
            </a:extLst>
          </p:cNvPr>
          <p:cNvSpPr>
            <a:spLocks noGrp="1"/>
          </p:cNvSpPr>
          <p:nvPr>
            <p:ph type="body" idx="1"/>
          </p:nvPr>
        </p:nvSpPr>
        <p:spPr/>
        <p:txBody>
          <a:bodyPr/>
          <a:lstStyle/>
          <a:p>
            <a:pPr marL="0" indent="0">
              <a:buFontTx/>
              <a:buNone/>
            </a:pPr>
            <a:endParaRPr lang="es-EC" dirty="0"/>
          </a:p>
        </p:txBody>
      </p:sp>
      <p:sp>
        <p:nvSpPr>
          <p:cNvPr id="4" name="Marcador de número de diapositiva 3">
            <a:extLst>
              <a:ext uri="{FF2B5EF4-FFF2-40B4-BE49-F238E27FC236}">
                <a16:creationId xmlns:a16="http://schemas.microsoft.com/office/drawing/2014/main" id="{D930D9D6-154F-8350-80D3-0497DE586868}"/>
              </a:ext>
            </a:extLst>
          </p:cNvPr>
          <p:cNvSpPr>
            <a:spLocks noGrp="1"/>
          </p:cNvSpPr>
          <p:nvPr>
            <p:ph type="sldNum" sz="quarter" idx="5"/>
          </p:nvPr>
        </p:nvSpPr>
        <p:spPr/>
        <p:txBody>
          <a:bodyPr/>
          <a:lstStyle/>
          <a:p>
            <a:fld id="{BD53F4E1-4CF9-4B8D-BC72-1C74EAE2E479}" type="slidenum">
              <a:rPr lang="es-EC" smtClean="0"/>
              <a:t>16</a:t>
            </a:fld>
            <a:endParaRPr lang="es-EC"/>
          </a:p>
        </p:txBody>
      </p:sp>
    </p:spTree>
    <p:extLst>
      <p:ext uri="{BB962C8B-B14F-4D97-AF65-F5344CB8AC3E}">
        <p14:creationId xmlns:p14="http://schemas.microsoft.com/office/powerpoint/2010/main" val="428816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2</a:t>
            </a:fld>
            <a:endParaRPr lang="es-EC"/>
          </a:p>
        </p:txBody>
      </p:sp>
    </p:spTree>
    <p:extLst>
      <p:ext uri="{BB962C8B-B14F-4D97-AF65-F5344CB8AC3E}">
        <p14:creationId xmlns:p14="http://schemas.microsoft.com/office/powerpoint/2010/main" val="164370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D53F4E1-4CF9-4B8D-BC72-1C74EAE2E479}" type="slidenum">
              <a:rPr lang="es-EC" smtClean="0"/>
              <a:t>3</a:t>
            </a:fld>
            <a:endParaRPr lang="es-EC"/>
          </a:p>
        </p:txBody>
      </p:sp>
    </p:spTree>
    <p:extLst>
      <p:ext uri="{BB962C8B-B14F-4D97-AF65-F5344CB8AC3E}">
        <p14:creationId xmlns:p14="http://schemas.microsoft.com/office/powerpoint/2010/main" val="249361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A8B2-24A5-CF8E-3044-0DF6B92AEDB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DFF687-3F3D-D144-6918-DCE0DFBC001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FC87F4F-1D15-284B-29D9-EDB6BD748F8C}"/>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C2AE295C-A035-97AF-3ACF-F805D5A40918}"/>
              </a:ext>
            </a:extLst>
          </p:cNvPr>
          <p:cNvSpPr>
            <a:spLocks noGrp="1"/>
          </p:cNvSpPr>
          <p:nvPr>
            <p:ph type="sldNum" sz="quarter" idx="5"/>
          </p:nvPr>
        </p:nvSpPr>
        <p:spPr/>
        <p:txBody>
          <a:bodyPr/>
          <a:lstStyle/>
          <a:p>
            <a:fld id="{BD53F4E1-4CF9-4B8D-BC72-1C74EAE2E479}" type="slidenum">
              <a:rPr lang="es-EC" smtClean="0"/>
              <a:t>4</a:t>
            </a:fld>
            <a:endParaRPr lang="es-EC"/>
          </a:p>
        </p:txBody>
      </p:sp>
    </p:spTree>
    <p:extLst>
      <p:ext uri="{BB962C8B-B14F-4D97-AF65-F5344CB8AC3E}">
        <p14:creationId xmlns:p14="http://schemas.microsoft.com/office/powerpoint/2010/main" val="28817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9EF2-C1A3-9209-035A-0184495AAD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99F322-9FED-6F96-A483-3C753B70CB3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FC11628-0016-A119-59B2-DACFDC43B8F2}"/>
              </a:ext>
            </a:extLst>
          </p:cNvPr>
          <p:cNvSpPr>
            <a:spLocks noGrp="1"/>
          </p:cNvSpPr>
          <p:nvPr>
            <p:ph type="body" idx="1"/>
          </p:nvPr>
        </p:nvSpPr>
        <p:spPr/>
        <p:txBody>
          <a:bodyPr/>
          <a:lstStyle/>
          <a:p>
            <a:br>
              <a:rPr lang="es-ES" dirty="0"/>
            </a:br>
            <a:endParaRPr lang="es-EC" dirty="0"/>
          </a:p>
        </p:txBody>
      </p:sp>
      <p:sp>
        <p:nvSpPr>
          <p:cNvPr id="4" name="Marcador de número de diapositiva 3">
            <a:extLst>
              <a:ext uri="{FF2B5EF4-FFF2-40B4-BE49-F238E27FC236}">
                <a16:creationId xmlns:a16="http://schemas.microsoft.com/office/drawing/2014/main" id="{17D6C735-E998-6D69-4E77-18B0A9DDD1BB}"/>
              </a:ext>
            </a:extLst>
          </p:cNvPr>
          <p:cNvSpPr>
            <a:spLocks noGrp="1"/>
          </p:cNvSpPr>
          <p:nvPr>
            <p:ph type="sldNum" sz="quarter" idx="5"/>
          </p:nvPr>
        </p:nvSpPr>
        <p:spPr/>
        <p:txBody>
          <a:bodyPr/>
          <a:lstStyle/>
          <a:p>
            <a:fld id="{BD53F4E1-4CF9-4B8D-BC72-1C74EAE2E479}" type="slidenum">
              <a:rPr lang="es-EC" smtClean="0"/>
              <a:t>5</a:t>
            </a:fld>
            <a:endParaRPr lang="es-EC"/>
          </a:p>
        </p:txBody>
      </p:sp>
    </p:spTree>
    <p:extLst>
      <p:ext uri="{BB962C8B-B14F-4D97-AF65-F5344CB8AC3E}">
        <p14:creationId xmlns:p14="http://schemas.microsoft.com/office/powerpoint/2010/main" val="80925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3883B-CC09-955B-D0F6-A121AA56923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076E0D-87FD-DDE3-8FDC-09B2058CD3D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74411D3-E6AD-0129-44DD-824B268CC326}"/>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5DCE7190-8A49-5FAD-6C0C-9A91D98C8A40}"/>
              </a:ext>
            </a:extLst>
          </p:cNvPr>
          <p:cNvSpPr>
            <a:spLocks noGrp="1"/>
          </p:cNvSpPr>
          <p:nvPr>
            <p:ph type="sldNum" sz="quarter" idx="5"/>
          </p:nvPr>
        </p:nvSpPr>
        <p:spPr/>
        <p:txBody>
          <a:bodyPr/>
          <a:lstStyle/>
          <a:p>
            <a:fld id="{BD53F4E1-4CF9-4B8D-BC72-1C74EAE2E479}" type="slidenum">
              <a:rPr lang="es-EC" smtClean="0"/>
              <a:t>6</a:t>
            </a:fld>
            <a:endParaRPr lang="es-EC"/>
          </a:p>
        </p:txBody>
      </p:sp>
    </p:spTree>
    <p:extLst>
      <p:ext uri="{BB962C8B-B14F-4D97-AF65-F5344CB8AC3E}">
        <p14:creationId xmlns:p14="http://schemas.microsoft.com/office/powerpoint/2010/main" val="166390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6BD3F-1E9D-A56E-C8D0-0AB419239C6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A1AE6AC-492C-BDB3-C524-A164ADF39AB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B03995E-FDFF-7E6C-B883-2ABF8E934698}"/>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BC8433D6-038A-AD21-520D-69C958172014}"/>
              </a:ext>
            </a:extLst>
          </p:cNvPr>
          <p:cNvSpPr>
            <a:spLocks noGrp="1"/>
          </p:cNvSpPr>
          <p:nvPr>
            <p:ph type="sldNum" sz="quarter" idx="5"/>
          </p:nvPr>
        </p:nvSpPr>
        <p:spPr/>
        <p:txBody>
          <a:bodyPr/>
          <a:lstStyle/>
          <a:p>
            <a:fld id="{BD53F4E1-4CF9-4B8D-BC72-1C74EAE2E479}" type="slidenum">
              <a:rPr lang="es-EC" smtClean="0"/>
              <a:t>7</a:t>
            </a:fld>
            <a:endParaRPr lang="es-EC"/>
          </a:p>
        </p:txBody>
      </p:sp>
    </p:spTree>
    <p:extLst>
      <p:ext uri="{BB962C8B-B14F-4D97-AF65-F5344CB8AC3E}">
        <p14:creationId xmlns:p14="http://schemas.microsoft.com/office/powerpoint/2010/main" val="326629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9674-B725-6DDC-DB7D-1BD62FE998C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7656F02-9CF3-E961-416A-29B199E60A8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1D23C8-8750-C66C-6076-33D05503BCC5}"/>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B34CF1CF-38B8-BF76-115B-D5E603F81554}"/>
              </a:ext>
            </a:extLst>
          </p:cNvPr>
          <p:cNvSpPr>
            <a:spLocks noGrp="1"/>
          </p:cNvSpPr>
          <p:nvPr>
            <p:ph type="sldNum" sz="quarter" idx="5"/>
          </p:nvPr>
        </p:nvSpPr>
        <p:spPr/>
        <p:txBody>
          <a:bodyPr/>
          <a:lstStyle/>
          <a:p>
            <a:fld id="{BD53F4E1-4CF9-4B8D-BC72-1C74EAE2E479}" type="slidenum">
              <a:rPr lang="es-EC" smtClean="0"/>
              <a:t>8</a:t>
            </a:fld>
            <a:endParaRPr lang="es-EC"/>
          </a:p>
        </p:txBody>
      </p:sp>
    </p:spTree>
    <p:extLst>
      <p:ext uri="{BB962C8B-B14F-4D97-AF65-F5344CB8AC3E}">
        <p14:creationId xmlns:p14="http://schemas.microsoft.com/office/powerpoint/2010/main" val="366960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E304-BC99-76DE-4F5A-C0110230BF8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4501542-6DCD-E3BB-CA59-487E561409D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46A1817-4899-72ED-CCE7-C97B27B5D4DA}"/>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DD8E0B1B-01B1-701D-4752-8008C6E949AC}"/>
              </a:ext>
            </a:extLst>
          </p:cNvPr>
          <p:cNvSpPr>
            <a:spLocks noGrp="1"/>
          </p:cNvSpPr>
          <p:nvPr>
            <p:ph type="sldNum" sz="quarter" idx="5"/>
          </p:nvPr>
        </p:nvSpPr>
        <p:spPr/>
        <p:txBody>
          <a:bodyPr/>
          <a:lstStyle/>
          <a:p>
            <a:fld id="{BD53F4E1-4CF9-4B8D-BC72-1C74EAE2E479}" type="slidenum">
              <a:rPr lang="es-EC" smtClean="0"/>
              <a:t>9</a:t>
            </a:fld>
            <a:endParaRPr lang="es-EC"/>
          </a:p>
        </p:txBody>
      </p:sp>
    </p:spTree>
    <p:extLst>
      <p:ext uri="{BB962C8B-B14F-4D97-AF65-F5344CB8AC3E}">
        <p14:creationId xmlns:p14="http://schemas.microsoft.com/office/powerpoint/2010/main" val="195090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2.png"/><Relationship Id="rId7"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g"/><Relationship Id="rId11" Type="http://schemas.microsoft.com/office/2007/relationships/diagramDrawing" Target="../diagrams/drawing4.xml"/><Relationship Id="rId5" Type="http://schemas.openxmlformats.org/officeDocument/2006/relationships/image" Target="../media/image24.png"/><Relationship Id="rId10" Type="http://schemas.openxmlformats.org/officeDocument/2006/relationships/diagramColors" Target="../diagrams/colors4.xml"/><Relationship Id="rId4" Type="http://schemas.openxmlformats.org/officeDocument/2006/relationships/image" Target="../media/image23.pn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6.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1237" y="727156"/>
            <a:ext cx="7591647" cy="3664163"/>
          </a:xfrm>
        </p:spPr>
        <p:txBody>
          <a:bodyPr anchor="ctr">
            <a:normAutofit/>
          </a:bodyPr>
          <a:lstStyle/>
          <a:p>
            <a:pPr algn="just">
              <a:lnSpc>
                <a:spcPct val="90000"/>
              </a:lnSpc>
            </a:pPr>
            <a:r>
              <a:rPr lang="es-EC" sz="5400" dirty="0"/>
              <a:t>Innovación y Eficiencia: </a:t>
            </a:r>
            <a:r>
              <a:rPr lang="es-ES" sz="5400" dirty="0"/>
              <a:t>Cómo Aplicar la IA en Tu Trabajo</a:t>
            </a:r>
            <a:endParaRPr lang="es-EC" sz="5400" dirty="0"/>
          </a:p>
        </p:txBody>
      </p:sp>
      <p:sp>
        <p:nvSpPr>
          <p:cNvPr id="3" name="Subtitle 2"/>
          <p:cNvSpPr>
            <a:spLocks noGrp="1"/>
          </p:cNvSpPr>
          <p:nvPr>
            <p:ph type="subTitle" idx="1"/>
          </p:nvPr>
        </p:nvSpPr>
        <p:spPr>
          <a:xfrm>
            <a:off x="1228060" y="4065364"/>
            <a:ext cx="6858000" cy="651910"/>
          </a:xfrm>
        </p:spPr>
        <p:txBody>
          <a:bodyPr anchor="ctr">
            <a:normAutofit/>
          </a:bodyPr>
          <a:lstStyle/>
          <a:p>
            <a:pPr>
              <a:lnSpc>
                <a:spcPct val="90000"/>
              </a:lnSpc>
            </a:pPr>
            <a:r>
              <a:rPr lang="es-ES" sz="2000" dirty="0"/>
              <a:t>Descubre cómo la Inteligencia Artificial puede ayudarte en tus labores.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8716EC6B-018E-F10A-287A-1C97A3EE321C}"/>
              </a:ext>
            </a:extLst>
          </p:cNvPr>
          <p:cNvSpPr txBox="1"/>
          <p:nvPr/>
        </p:nvSpPr>
        <p:spPr>
          <a:xfrm>
            <a:off x="2913321" y="5645888"/>
            <a:ext cx="3583172" cy="369332"/>
          </a:xfrm>
          <a:prstGeom prst="rect">
            <a:avLst/>
          </a:prstGeom>
          <a:noFill/>
        </p:spPr>
        <p:txBody>
          <a:bodyPr wrap="square" rtlCol="0">
            <a:spAutoFit/>
          </a:bodyPr>
          <a:lstStyle/>
          <a:p>
            <a:r>
              <a:rPr lang="es-US" dirty="0"/>
              <a:t>Lic. Moisés Alaín Mayet Solano</a:t>
            </a:r>
            <a:endParaRPr lang="es-EC"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F22010-8FA8-0BC2-5245-BFF8E4BD0634}"/>
            </a:ext>
          </a:extLst>
        </p:cNvPr>
        <p:cNvGrpSpPr/>
        <p:nvPr/>
      </p:nvGrpSpPr>
      <p:grpSpPr>
        <a:xfrm>
          <a:off x="0" y="0"/>
          <a:ext cx="0" cy="0"/>
          <a:chOff x="0" y="0"/>
          <a:chExt cx="0" cy="0"/>
        </a:xfrm>
      </p:grpSpPr>
      <p:sp useBgFill="1">
        <p:nvSpPr>
          <p:cNvPr id="43" name="Rectangle 36">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5F25-92F0-4B4B-40FE-4F1C4CADB8A7}"/>
              </a:ext>
            </a:extLst>
          </p:cNvPr>
          <p:cNvSpPr>
            <a:spLocks noGrp="1"/>
          </p:cNvSpPr>
          <p:nvPr>
            <p:ph type="title"/>
          </p:nvPr>
        </p:nvSpPr>
        <p:spPr>
          <a:xfrm>
            <a:off x="473188" y="643465"/>
            <a:ext cx="2921519" cy="1846615"/>
          </a:xfrm>
        </p:spPr>
        <p:txBody>
          <a:bodyPr anchor="b">
            <a:normAutofit/>
          </a:bodyPr>
          <a:lstStyle/>
          <a:p>
            <a:r>
              <a:rPr lang="es-ES" sz="3600"/>
              <a:t>Herramientas IA</a:t>
            </a:r>
          </a:p>
        </p:txBody>
      </p:sp>
      <p:sp>
        <p:nvSpPr>
          <p:cNvPr id="44"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659144"/>
            <a:ext cx="2674620" cy="18288"/>
          </a:xfrm>
          <a:custGeom>
            <a:avLst/>
            <a:gdLst>
              <a:gd name="connsiteX0" fmla="*/ 0 w 2674620"/>
              <a:gd name="connsiteY0" fmla="*/ 0 h 18288"/>
              <a:gd name="connsiteX1" fmla="*/ 641909 w 2674620"/>
              <a:gd name="connsiteY1" fmla="*/ 0 h 18288"/>
              <a:gd name="connsiteX2" fmla="*/ 1337310 w 2674620"/>
              <a:gd name="connsiteY2" fmla="*/ 0 h 18288"/>
              <a:gd name="connsiteX3" fmla="*/ 1979219 w 2674620"/>
              <a:gd name="connsiteY3" fmla="*/ 0 h 18288"/>
              <a:gd name="connsiteX4" fmla="*/ 2674620 w 2674620"/>
              <a:gd name="connsiteY4" fmla="*/ 0 h 18288"/>
              <a:gd name="connsiteX5" fmla="*/ 2674620 w 2674620"/>
              <a:gd name="connsiteY5" fmla="*/ 18288 h 18288"/>
              <a:gd name="connsiteX6" fmla="*/ 1952473 w 2674620"/>
              <a:gd name="connsiteY6" fmla="*/ 18288 h 18288"/>
              <a:gd name="connsiteX7" fmla="*/ 1257071 w 2674620"/>
              <a:gd name="connsiteY7" fmla="*/ 18288 h 18288"/>
              <a:gd name="connsiteX8" fmla="*/ 615163 w 2674620"/>
              <a:gd name="connsiteY8" fmla="*/ 18288 h 18288"/>
              <a:gd name="connsiteX9" fmla="*/ 0 w 2674620"/>
              <a:gd name="connsiteY9" fmla="*/ 18288 h 18288"/>
              <a:gd name="connsiteX10" fmla="*/ 0 w 267462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4620" h="18288" fill="none" extrusionOk="0">
                <a:moveTo>
                  <a:pt x="0" y="0"/>
                </a:moveTo>
                <a:cubicBezTo>
                  <a:pt x="223686" y="-27283"/>
                  <a:pt x="416037" y="8041"/>
                  <a:pt x="641909" y="0"/>
                </a:cubicBezTo>
                <a:cubicBezTo>
                  <a:pt x="867781" y="-8041"/>
                  <a:pt x="1125885" y="15252"/>
                  <a:pt x="1337310" y="0"/>
                </a:cubicBezTo>
                <a:cubicBezTo>
                  <a:pt x="1548735" y="-15252"/>
                  <a:pt x="1809020" y="-2338"/>
                  <a:pt x="1979219" y="0"/>
                </a:cubicBezTo>
                <a:cubicBezTo>
                  <a:pt x="2149418" y="2338"/>
                  <a:pt x="2403746" y="-23101"/>
                  <a:pt x="2674620" y="0"/>
                </a:cubicBezTo>
                <a:cubicBezTo>
                  <a:pt x="2674874" y="6173"/>
                  <a:pt x="2674321" y="9417"/>
                  <a:pt x="2674620" y="18288"/>
                </a:cubicBezTo>
                <a:cubicBezTo>
                  <a:pt x="2384204" y="39407"/>
                  <a:pt x="2124794" y="9377"/>
                  <a:pt x="1952473" y="18288"/>
                </a:cubicBezTo>
                <a:cubicBezTo>
                  <a:pt x="1780152" y="27199"/>
                  <a:pt x="1469502" y="9163"/>
                  <a:pt x="1257071" y="18288"/>
                </a:cubicBezTo>
                <a:cubicBezTo>
                  <a:pt x="1044640" y="27413"/>
                  <a:pt x="886842" y="49997"/>
                  <a:pt x="615163" y="18288"/>
                </a:cubicBezTo>
                <a:cubicBezTo>
                  <a:pt x="343484" y="-13421"/>
                  <a:pt x="280198" y="10146"/>
                  <a:pt x="0" y="18288"/>
                </a:cubicBezTo>
                <a:cubicBezTo>
                  <a:pt x="569" y="10806"/>
                  <a:pt x="-314" y="7671"/>
                  <a:pt x="0" y="0"/>
                </a:cubicBezTo>
                <a:close/>
              </a:path>
              <a:path w="2674620" h="18288" stroke="0" extrusionOk="0">
                <a:moveTo>
                  <a:pt x="0" y="0"/>
                </a:moveTo>
                <a:cubicBezTo>
                  <a:pt x="231855" y="-1293"/>
                  <a:pt x="402066" y="-28662"/>
                  <a:pt x="668655" y="0"/>
                </a:cubicBezTo>
                <a:cubicBezTo>
                  <a:pt x="935244" y="28662"/>
                  <a:pt x="1178759" y="24409"/>
                  <a:pt x="1364056" y="0"/>
                </a:cubicBezTo>
                <a:cubicBezTo>
                  <a:pt x="1549353" y="-24409"/>
                  <a:pt x="1706883" y="-9273"/>
                  <a:pt x="2005965" y="0"/>
                </a:cubicBezTo>
                <a:cubicBezTo>
                  <a:pt x="2305047" y="9273"/>
                  <a:pt x="2446507" y="-22114"/>
                  <a:pt x="2674620" y="0"/>
                </a:cubicBezTo>
                <a:cubicBezTo>
                  <a:pt x="2674290" y="6753"/>
                  <a:pt x="2674363" y="10653"/>
                  <a:pt x="2674620" y="18288"/>
                </a:cubicBezTo>
                <a:cubicBezTo>
                  <a:pt x="2376619" y="8269"/>
                  <a:pt x="2249009" y="47455"/>
                  <a:pt x="1979219" y="18288"/>
                </a:cubicBezTo>
                <a:cubicBezTo>
                  <a:pt x="1709429" y="-10879"/>
                  <a:pt x="1513733" y="36040"/>
                  <a:pt x="1364056" y="18288"/>
                </a:cubicBezTo>
                <a:cubicBezTo>
                  <a:pt x="1214379" y="536"/>
                  <a:pt x="982991" y="18989"/>
                  <a:pt x="748894" y="18288"/>
                </a:cubicBezTo>
                <a:cubicBezTo>
                  <a:pt x="514797" y="17587"/>
                  <a:pt x="177151" y="-5811"/>
                  <a:pt x="0" y="18288"/>
                </a:cubicBezTo>
                <a:cubicBezTo>
                  <a:pt x="-751" y="13461"/>
                  <a:pt x="911" y="74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cono&#10;&#10;El contenido generado por IA puede ser incorrecto.">
            <a:extLst>
              <a:ext uri="{FF2B5EF4-FFF2-40B4-BE49-F238E27FC236}">
                <a16:creationId xmlns:a16="http://schemas.microsoft.com/office/drawing/2014/main" id="{E2F4758E-20FA-1055-BB71-02A9DFECF0A8}"/>
              </a:ext>
            </a:extLst>
          </p:cNvPr>
          <p:cNvPicPr>
            <a:picLocks noChangeAspect="1"/>
          </p:cNvPicPr>
          <p:nvPr/>
        </p:nvPicPr>
        <p:blipFill>
          <a:blip r:embed="rId3"/>
          <a:stretch>
            <a:fillRect/>
          </a:stretch>
        </p:blipFill>
        <p:spPr>
          <a:xfrm>
            <a:off x="3744468" y="564315"/>
            <a:ext cx="2324862" cy="2656985"/>
          </a:xfrm>
          <a:prstGeom prst="rect">
            <a:avLst/>
          </a:prstGeom>
        </p:spPr>
      </p:pic>
      <p:pic>
        <p:nvPicPr>
          <p:cNvPr id="9" name="Imagen 8" descr="Imagen que contiene Texto&#10;&#10;El contenido generado por IA puede ser incorrecto.">
            <a:extLst>
              <a:ext uri="{FF2B5EF4-FFF2-40B4-BE49-F238E27FC236}">
                <a16:creationId xmlns:a16="http://schemas.microsoft.com/office/drawing/2014/main" id="{CBD34481-3736-42E4-CE6F-98B0737A5D0D}"/>
              </a:ext>
            </a:extLst>
          </p:cNvPr>
          <p:cNvPicPr>
            <a:picLocks noChangeAspect="1"/>
          </p:cNvPicPr>
          <p:nvPr/>
        </p:nvPicPr>
        <p:blipFill>
          <a:blip r:embed="rId4"/>
          <a:stretch>
            <a:fillRect/>
          </a:stretch>
        </p:blipFill>
        <p:spPr>
          <a:xfrm>
            <a:off x="6185916" y="768499"/>
            <a:ext cx="2839212" cy="1434761"/>
          </a:xfrm>
          <a:prstGeom prst="rect">
            <a:avLst/>
          </a:prstGeom>
        </p:spPr>
      </p:pic>
      <p:pic>
        <p:nvPicPr>
          <p:cNvPr id="11" name="Imagen 10" descr="Logotipo, nombre de la empresa&#10;&#10;El contenido generado por IA puede ser incorrecto.">
            <a:extLst>
              <a:ext uri="{FF2B5EF4-FFF2-40B4-BE49-F238E27FC236}">
                <a16:creationId xmlns:a16="http://schemas.microsoft.com/office/drawing/2014/main" id="{084AA959-960E-59BD-9499-B04F33C2519F}"/>
              </a:ext>
            </a:extLst>
          </p:cNvPr>
          <p:cNvPicPr>
            <a:picLocks noChangeAspect="1"/>
          </p:cNvPicPr>
          <p:nvPr/>
        </p:nvPicPr>
        <p:blipFill>
          <a:blip r:embed="rId5"/>
          <a:stretch>
            <a:fillRect/>
          </a:stretch>
        </p:blipFill>
        <p:spPr>
          <a:xfrm>
            <a:off x="3744468" y="3957602"/>
            <a:ext cx="2324862" cy="2073883"/>
          </a:xfrm>
          <a:prstGeom prst="rect">
            <a:avLst/>
          </a:prstGeom>
        </p:spPr>
      </p:pic>
      <p:pic>
        <p:nvPicPr>
          <p:cNvPr id="5" name="Imagen 4" descr="Icono&#10;&#10;El contenido generado por IA puede ser incorrecto.">
            <a:extLst>
              <a:ext uri="{FF2B5EF4-FFF2-40B4-BE49-F238E27FC236}">
                <a16:creationId xmlns:a16="http://schemas.microsoft.com/office/drawing/2014/main" id="{813E3891-CFE8-EADE-2A32-C7732B9A8BBB}"/>
              </a:ext>
            </a:extLst>
          </p:cNvPr>
          <p:cNvPicPr>
            <a:picLocks noChangeAspect="1"/>
          </p:cNvPicPr>
          <p:nvPr/>
        </p:nvPicPr>
        <p:blipFill>
          <a:blip r:embed="rId6"/>
          <a:stretch>
            <a:fillRect/>
          </a:stretch>
        </p:blipFill>
        <p:spPr>
          <a:xfrm>
            <a:off x="6185916" y="3163056"/>
            <a:ext cx="2839212" cy="2839212"/>
          </a:xfrm>
          <a:prstGeom prst="rect">
            <a:avLst/>
          </a:prstGeom>
        </p:spPr>
      </p:pic>
      <p:graphicFrame>
        <p:nvGraphicFramePr>
          <p:cNvPr id="32" name="Content Placeholder 2">
            <a:extLst>
              <a:ext uri="{FF2B5EF4-FFF2-40B4-BE49-F238E27FC236}">
                <a16:creationId xmlns:a16="http://schemas.microsoft.com/office/drawing/2014/main" id="{63DCEB9A-28E8-41B2-0835-27E3A3BD9B87}"/>
              </a:ext>
            </a:extLst>
          </p:cNvPr>
          <p:cNvGraphicFramePr>
            <a:graphicFrameLocks noGrp="1"/>
          </p:cNvGraphicFramePr>
          <p:nvPr>
            <p:ph idx="1"/>
            <p:extLst>
              <p:ext uri="{D42A27DB-BD31-4B8C-83A1-F6EECF244321}">
                <p14:modId xmlns:p14="http://schemas.microsoft.com/office/powerpoint/2010/main" val="523715431"/>
              </p:ext>
            </p:extLst>
          </p:nvPr>
        </p:nvGraphicFramePr>
        <p:xfrm>
          <a:off x="473202" y="2807167"/>
          <a:ext cx="2921641" cy="3386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804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64679-CFF0-242D-237E-67FD365E80A2}"/>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38" name="Rectangle 3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07A2D-05D0-5F51-7855-E10E6DD663EA}"/>
              </a:ext>
            </a:extLst>
          </p:cNvPr>
          <p:cNvSpPr>
            <a:spLocks noGrp="1"/>
          </p:cNvSpPr>
          <p:nvPr>
            <p:ph type="title"/>
          </p:nvPr>
        </p:nvSpPr>
        <p:spPr>
          <a:xfrm>
            <a:off x="1010484" y="261050"/>
            <a:ext cx="7387313" cy="828715"/>
          </a:xfrm>
        </p:spPr>
        <p:txBody>
          <a:bodyPr anchor="b">
            <a:normAutofit/>
          </a:bodyPr>
          <a:lstStyle/>
          <a:p>
            <a:r>
              <a:rPr lang="es-ES" sz="4700" dirty="0"/>
              <a:t>¿Cuál usar?</a:t>
            </a:r>
          </a:p>
        </p:txBody>
      </p:sp>
      <p:sp>
        <p:nvSpPr>
          <p:cNvPr id="3" name="Content Placeholder 2">
            <a:extLst>
              <a:ext uri="{FF2B5EF4-FFF2-40B4-BE49-F238E27FC236}">
                <a16:creationId xmlns:a16="http://schemas.microsoft.com/office/drawing/2014/main" id="{BE01B3B5-F2F6-9720-8FAA-2CCFF3F2A621}"/>
              </a:ext>
            </a:extLst>
          </p:cNvPr>
          <p:cNvSpPr>
            <a:spLocks noGrp="1"/>
          </p:cNvSpPr>
          <p:nvPr>
            <p:ph idx="1"/>
          </p:nvPr>
        </p:nvSpPr>
        <p:spPr>
          <a:xfrm>
            <a:off x="1198263" y="1127344"/>
            <a:ext cx="7387313" cy="4306697"/>
          </a:xfrm>
        </p:spPr>
        <p:txBody>
          <a:bodyPr anchor="ctr">
            <a:normAutofit/>
          </a:bodyPr>
          <a:lstStyle/>
          <a:p>
            <a:pPr marL="0" indent="0">
              <a:buNone/>
            </a:pPr>
            <a:r>
              <a:rPr lang="es-ES" sz="3600" dirty="0"/>
              <a:t>Depende de las necesidades específicas de las personas que manejan los procesos. La inteligencia artificial abarca muchas áreas y cada herramienta está diseñada para resolver distintos problemas.</a:t>
            </a:r>
          </a:p>
        </p:txBody>
      </p:sp>
    </p:spTree>
    <p:extLst>
      <p:ext uri="{BB962C8B-B14F-4D97-AF65-F5344CB8AC3E}">
        <p14:creationId xmlns:p14="http://schemas.microsoft.com/office/powerpoint/2010/main" val="308559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9"/>
            <a:ext cx="2530602" cy="5567891"/>
          </a:xfrm>
        </p:spPr>
        <p:txBody>
          <a:bodyPr>
            <a:normAutofit/>
          </a:bodyPr>
          <a:lstStyle/>
          <a:p>
            <a:r>
              <a:rPr lang="es-EC" sz="3100"/>
              <a:t>IA para la Productividad</a:t>
            </a:r>
          </a:p>
        </p:txBody>
      </p:sp>
      <p:graphicFrame>
        <p:nvGraphicFramePr>
          <p:cNvPr id="5" name="Content Placeholder 2">
            <a:extLst>
              <a:ext uri="{FF2B5EF4-FFF2-40B4-BE49-F238E27FC236}">
                <a16:creationId xmlns:a16="http://schemas.microsoft.com/office/drawing/2014/main" id="{3D9F186A-4D46-632F-ECD4-4DAEE77AA162}"/>
              </a:ext>
            </a:extLst>
          </p:cNvPr>
          <p:cNvGraphicFramePr>
            <a:graphicFrameLocks noGrp="1"/>
          </p:cNvGraphicFramePr>
          <p:nvPr>
            <p:ph idx="1"/>
            <p:extLst>
              <p:ext uri="{D42A27DB-BD31-4B8C-83A1-F6EECF244321}">
                <p14:modId xmlns:p14="http://schemas.microsoft.com/office/powerpoint/2010/main" val="345555552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9"/>
            <a:ext cx="2530602" cy="5567891"/>
          </a:xfrm>
        </p:spPr>
        <p:txBody>
          <a:bodyPr>
            <a:normAutofit/>
          </a:bodyPr>
          <a:lstStyle/>
          <a:p>
            <a:r>
              <a:rPr lang="es-ES" sz="2800"/>
              <a:t>IA para automatización de procesos</a:t>
            </a:r>
          </a:p>
        </p:txBody>
      </p:sp>
      <p:graphicFrame>
        <p:nvGraphicFramePr>
          <p:cNvPr id="5" name="Content Placeholder 2">
            <a:extLst>
              <a:ext uri="{FF2B5EF4-FFF2-40B4-BE49-F238E27FC236}">
                <a16:creationId xmlns:a16="http://schemas.microsoft.com/office/drawing/2014/main" id="{0BA6FD14-35BC-2114-881E-29B3EA73C09F}"/>
              </a:ext>
            </a:extLst>
          </p:cNvPr>
          <p:cNvGraphicFramePr>
            <a:graphicFrameLocks noGrp="1"/>
          </p:cNvGraphicFramePr>
          <p:nvPr>
            <p:ph idx="1"/>
            <p:extLst>
              <p:ext uri="{D42A27DB-BD31-4B8C-83A1-F6EECF244321}">
                <p14:modId xmlns:p14="http://schemas.microsoft.com/office/powerpoint/2010/main" val="2744989868"/>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3647136" cy="5569291"/>
          </a:xfrm>
        </p:spPr>
        <p:txBody>
          <a:bodyPr>
            <a:normAutofit/>
          </a:bodyPr>
          <a:lstStyle/>
          <a:p>
            <a:r>
              <a:rPr lang="es-EC" sz="4500"/>
              <a:t>IA para manejo de información</a:t>
            </a:r>
          </a:p>
        </p:txBody>
      </p:sp>
      <p:graphicFrame>
        <p:nvGraphicFramePr>
          <p:cNvPr id="5" name="Content Placeholder 2">
            <a:extLst>
              <a:ext uri="{FF2B5EF4-FFF2-40B4-BE49-F238E27FC236}">
                <a16:creationId xmlns:a16="http://schemas.microsoft.com/office/drawing/2014/main" id="{9A0253B9-D0E6-82AC-5334-CDE58F7DE4EE}"/>
              </a:ext>
            </a:extLst>
          </p:cNvPr>
          <p:cNvGraphicFramePr>
            <a:graphicFrameLocks noGrp="1"/>
          </p:cNvGraphicFramePr>
          <p:nvPr>
            <p:ph idx="1"/>
            <p:extLst>
              <p:ext uri="{D42A27DB-BD31-4B8C-83A1-F6EECF244321}">
                <p14:modId xmlns:p14="http://schemas.microsoft.com/office/powerpoint/2010/main" val="3144154756"/>
              </p:ext>
            </p:extLst>
          </p:nvPr>
        </p:nvGraphicFramePr>
        <p:xfrm>
          <a:off x="4574286" y="621792"/>
          <a:ext cx="394335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9"/>
            <a:ext cx="2530602" cy="5567891"/>
          </a:xfrm>
        </p:spPr>
        <p:txBody>
          <a:bodyPr>
            <a:normAutofit/>
          </a:bodyPr>
          <a:lstStyle/>
          <a:p>
            <a:r>
              <a:rPr lang="es-ES" sz="4500"/>
              <a:t>IA para atención y soporte</a:t>
            </a:r>
          </a:p>
        </p:txBody>
      </p:sp>
      <p:graphicFrame>
        <p:nvGraphicFramePr>
          <p:cNvPr id="5" name="Content Placeholder 2">
            <a:extLst>
              <a:ext uri="{FF2B5EF4-FFF2-40B4-BE49-F238E27FC236}">
                <a16:creationId xmlns:a16="http://schemas.microsoft.com/office/drawing/2014/main" id="{A11BECB7-7DDF-9B1A-5A19-25BE7CD3802C}"/>
              </a:ext>
            </a:extLst>
          </p:cNvPr>
          <p:cNvGraphicFramePr>
            <a:graphicFrameLocks noGrp="1"/>
          </p:cNvGraphicFramePr>
          <p:nvPr>
            <p:ph idx="1"/>
            <p:extLst>
              <p:ext uri="{D42A27DB-BD31-4B8C-83A1-F6EECF244321}">
                <p14:modId xmlns:p14="http://schemas.microsoft.com/office/powerpoint/2010/main" val="64847024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A7DE25-4008-562D-A5F1-A2D94F41693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0BC43-028D-F576-04A3-F5DB2BE5BE3D}"/>
              </a:ext>
            </a:extLst>
          </p:cNvPr>
          <p:cNvSpPr>
            <a:spLocks noGrp="1"/>
          </p:cNvSpPr>
          <p:nvPr>
            <p:ph type="title"/>
          </p:nvPr>
        </p:nvSpPr>
        <p:spPr>
          <a:xfrm>
            <a:off x="628650" y="557189"/>
            <a:ext cx="2530602" cy="5567891"/>
          </a:xfrm>
        </p:spPr>
        <p:txBody>
          <a:bodyPr>
            <a:normAutofit/>
          </a:bodyPr>
          <a:lstStyle/>
          <a:p>
            <a:r>
              <a:rPr lang="es-ES" sz="3100"/>
              <a:t>IA para reclutamiento y selección</a:t>
            </a:r>
          </a:p>
        </p:txBody>
      </p:sp>
      <p:graphicFrame>
        <p:nvGraphicFramePr>
          <p:cNvPr id="8" name="Rectangle 1">
            <a:extLst>
              <a:ext uri="{FF2B5EF4-FFF2-40B4-BE49-F238E27FC236}">
                <a16:creationId xmlns:a16="http://schemas.microsoft.com/office/drawing/2014/main" id="{52BB370F-CD6B-7DE1-7BEE-8E8D3761D7B4}"/>
              </a:ext>
            </a:extLst>
          </p:cNvPr>
          <p:cNvGraphicFramePr>
            <a:graphicFrameLocks noGrp="1"/>
          </p:cNvGraphicFramePr>
          <p:nvPr>
            <p:ph idx="1"/>
            <p:extLst>
              <p:ext uri="{D42A27DB-BD31-4B8C-83A1-F6EECF244321}">
                <p14:modId xmlns:p14="http://schemas.microsoft.com/office/powerpoint/2010/main" val="33261176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723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C42C-5480-9B57-9B03-765E6DA36C1E}"/>
              </a:ext>
            </a:extLst>
          </p:cNvPr>
          <p:cNvSpPr>
            <a:spLocks noGrp="1"/>
          </p:cNvSpPr>
          <p:nvPr>
            <p:ph type="title"/>
          </p:nvPr>
        </p:nvSpPr>
        <p:spPr>
          <a:xfrm>
            <a:off x="840699" y="687480"/>
            <a:ext cx="5605629" cy="994172"/>
          </a:xfrm>
        </p:spPr>
        <p:txBody>
          <a:bodyPr>
            <a:normAutofit/>
          </a:bodyPr>
          <a:lstStyle/>
          <a:p>
            <a:r>
              <a:rPr lang="es-US" sz="3850" dirty="0"/>
              <a:t>Agentes</a:t>
            </a:r>
            <a:endParaRPr lang="es-EC" sz="3850" dirty="0"/>
          </a:p>
        </p:txBody>
      </p:sp>
      <p:sp>
        <p:nvSpPr>
          <p:cNvPr id="3" name="Marcador de contenido 2">
            <a:extLst>
              <a:ext uri="{FF2B5EF4-FFF2-40B4-BE49-F238E27FC236}">
                <a16:creationId xmlns:a16="http://schemas.microsoft.com/office/drawing/2014/main" id="{A0F2C07B-2665-5D05-E294-68AB14598E4A}"/>
              </a:ext>
            </a:extLst>
          </p:cNvPr>
          <p:cNvSpPr>
            <a:spLocks noGrp="1"/>
          </p:cNvSpPr>
          <p:nvPr>
            <p:ph idx="1"/>
          </p:nvPr>
        </p:nvSpPr>
        <p:spPr>
          <a:xfrm>
            <a:off x="513567" y="1866379"/>
            <a:ext cx="5616000" cy="4149792"/>
          </a:xfrm>
        </p:spPr>
        <p:txBody>
          <a:bodyPr anchor="ctr">
            <a:normAutofit/>
          </a:bodyPr>
          <a:lstStyle/>
          <a:p>
            <a:pPr marL="0" indent="0">
              <a:buNone/>
            </a:pPr>
            <a:r>
              <a:rPr lang="es-ES" sz="3600" dirty="0"/>
              <a:t>Es una plataforma de automatización de procesos sin código que permite a los usuarios conectar diferentes aplicaciones y servicios para automatizar tareas y flujos de trabajo</a:t>
            </a:r>
            <a:endParaRPr lang="es-EC" sz="36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Imagen 5">
            <a:extLst>
              <a:ext uri="{FF2B5EF4-FFF2-40B4-BE49-F238E27FC236}">
                <a16:creationId xmlns:a16="http://schemas.microsoft.com/office/drawing/2014/main" id="{063D2447-A837-16B6-3AEF-8F46543374BB}"/>
              </a:ext>
            </a:extLst>
          </p:cNvPr>
          <p:cNvPicPr>
            <a:picLocks noChangeAspect="1"/>
          </p:cNvPicPr>
          <p:nvPr/>
        </p:nvPicPr>
        <p:blipFill>
          <a:blip r:embed="rId2"/>
          <a:stretch>
            <a:fillRect/>
          </a:stretch>
        </p:blipFill>
        <p:spPr>
          <a:xfrm>
            <a:off x="6608267" y="2710314"/>
            <a:ext cx="1162336" cy="1348119"/>
          </a:xfrm>
          <a:prstGeom prst="rect">
            <a:avLst/>
          </a:prstGeom>
        </p:spPr>
      </p:pic>
    </p:spTree>
    <p:extLst>
      <p:ext uri="{BB962C8B-B14F-4D97-AF65-F5344CB8AC3E}">
        <p14:creationId xmlns:p14="http://schemas.microsoft.com/office/powerpoint/2010/main" val="195042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s-EC" sz="4700"/>
              <a:t>Consejos</a:t>
            </a:r>
            <a:endParaRPr lang="es-EC" sz="4700" dirty="0"/>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6BC40BB-62EF-965B-A457-2FA0F2E4D159}"/>
              </a:ext>
            </a:extLst>
          </p:cNvPr>
          <p:cNvGraphicFramePr>
            <a:graphicFrameLocks noGrp="1"/>
          </p:cNvGraphicFramePr>
          <p:nvPr>
            <p:ph idx="1"/>
            <p:extLst>
              <p:ext uri="{D42A27DB-BD31-4B8C-83A1-F6EECF244321}">
                <p14:modId xmlns:p14="http://schemas.microsoft.com/office/powerpoint/2010/main" val="419464285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6" descr="Candado encima de placa base de ordenador">
            <a:extLst>
              <a:ext uri="{FF2B5EF4-FFF2-40B4-BE49-F238E27FC236}">
                <a16:creationId xmlns:a16="http://schemas.microsoft.com/office/drawing/2014/main" id="{35A7A0A5-B32D-BA2C-2E58-0CE29DBDEBB7}"/>
              </a:ext>
            </a:extLst>
          </p:cNvPr>
          <p:cNvPicPr>
            <a:picLocks noChangeAspect="1"/>
          </p:cNvPicPr>
          <p:nvPr/>
        </p:nvPicPr>
        <p:blipFill>
          <a:blip r:embed="rId2"/>
          <a:srcRect l="19203" r="30919" b="-1"/>
          <a:stretch>
            <a:fillRect/>
          </a:stretch>
        </p:blipFill>
        <p:spPr>
          <a:xfrm>
            <a:off x="20" y="10"/>
            <a:ext cx="5124486"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p:cNvSpPr>
            <a:spLocks noGrp="1"/>
          </p:cNvSpPr>
          <p:nvPr>
            <p:ph idx="1"/>
          </p:nvPr>
        </p:nvSpPr>
        <p:spPr>
          <a:xfrm>
            <a:off x="5124506" y="1092765"/>
            <a:ext cx="3806551" cy="4672469"/>
          </a:xfrm>
        </p:spPr>
        <p:txBody>
          <a:bodyPr>
            <a:normAutofit/>
          </a:bodyPr>
          <a:lstStyle/>
          <a:p>
            <a:pPr marL="0" indent="0">
              <a:buNone/>
            </a:pPr>
            <a:r>
              <a:rPr lang="es-ES" sz="2800" dirty="0"/>
              <a:t>La IA no es el futuro, es el presente.</a:t>
            </a:r>
          </a:p>
          <a:p>
            <a:pPr>
              <a:buFontTx/>
              <a:buChar char="-"/>
            </a:pPr>
            <a:endParaRPr lang="es-ES" sz="2800" dirty="0"/>
          </a:p>
          <a:p>
            <a:pPr marL="0" indent="0">
              <a:buNone/>
            </a:pPr>
            <a:r>
              <a:rPr lang="es-ES" sz="2800" dirty="0"/>
              <a:t>La clave está en saber integrarla estratégicamente.</a:t>
            </a:r>
          </a:p>
          <a:p>
            <a:pPr marL="0" indent="0">
              <a:buNone/>
            </a:pPr>
            <a:endParaRPr lang="es-ES" sz="2800" dirty="0"/>
          </a:p>
          <a:p>
            <a:pPr marL="0" indent="0">
              <a:buNone/>
            </a:pPr>
            <a:r>
              <a:rPr lang="es-ES" sz="2800" dirty="0"/>
              <a:t>¡Potencia tu trabajo con inteligencia!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es-ES" sz="4900"/>
              <a:t>¿Qué es la Inteligencia Artificial?</a:t>
            </a:r>
          </a:p>
        </p:txBody>
      </p:sp>
      <p:sp>
        <p:nvSpPr>
          <p:cNvPr id="3" name="Content Placeholder 2"/>
          <p:cNvSpPr>
            <a:spLocks noGrp="1"/>
          </p:cNvSpPr>
          <p:nvPr>
            <p:ph idx="1"/>
          </p:nvPr>
        </p:nvSpPr>
        <p:spPr>
          <a:xfrm>
            <a:off x="963930" y="2969469"/>
            <a:ext cx="7015149" cy="2800395"/>
          </a:xfrm>
        </p:spPr>
        <p:txBody>
          <a:bodyPr anchor="t">
            <a:normAutofit/>
          </a:bodyPr>
          <a:lstStyle/>
          <a:p>
            <a:pPr marL="0" indent="0">
              <a:buNone/>
            </a:pPr>
            <a:r>
              <a:rPr lang="es-ES" sz="4000" dirty="0"/>
              <a:t>La inteligencia artificial (IA) es una tecnología que permite a las computadoras simular el intelecto.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4F4EA-98B6-8B11-A1E4-4572A8D15BE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C9A1EC-0AD6-D9E2-AF5C-A213FCF4F6F1}"/>
              </a:ext>
            </a:extLst>
          </p:cNvPr>
          <p:cNvSpPr>
            <a:spLocks noGrp="1"/>
          </p:cNvSpPr>
          <p:nvPr>
            <p:ph idx="1"/>
          </p:nvPr>
        </p:nvSpPr>
        <p:spPr>
          <a:xfrm>
            <a:off x="2946646" y="2803171"/>
            <a:ext cx="3002014" cy="1251657"/>
          </a:xfrm>
        </p:spPr>
        <p:txBody>
          <a:bodyPr anchor="t">
            <a:normAutofit/>
          </a:bodyPr>
          <a:lstStyle/>
          <a:p>
            <a:pPr marL="0" indent="0">
              <a:buNone/>
            </a:pPr>
            <a:r>
              <a:rPr lang="es-US" sz="7200" dirty="0"/>
              <a:t>Gracias</a:t>
            </a:r>
          </a:p>
        </p:txBody>
      </p:sp>
    </p:spTree>
    <p:extLst>
      <p:ext uri="{BB962C8B-B14F-4D97-AF65-F5344CB8AC3E}">
        <p14:creationId xmlns:p14="http://schemas.microsoft.com/office/powerpoint/2010/main" val="36349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EECD4A-326A-08AB-A345-0489969D7E05}"/>
              </a:ext>
            </a:extLst>
          </p:cNvPr>
          <p:cNvSpPr>
            <a:spLocks noGrp="1"/>
          </p:cNvSpPr>
          <p:nvPr>
            <p:ph type="title"/>
          </p:nvPr>
        </p:nvSpPr>
        <p:spPr>
          <a:xfrm>
            <a:off x="628650" y="365125"/>
            <a:ext cx="7886700" cy="1325563"/>
          </a:xfrm>
        </p:spPr>
        <p:txBody>
          <a:bodyPr>
            <a:normAutofit/>
          </a:bodyPr>
          <a:lstStyle/>
          <a:p>
            <a:r>
              <a:rPr lang="es-EC" sz="4700" dirty="0"/>
              <a:t>¿Cómo funciona?</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5F17976-5999-89C4-09A9-F77E89621527}"/>
              </a:ext>
            </a:extLst>
          </p:cNvPr>
          <p:cNvSpPr txBox="1">
            <a:spLocks/>
          </p:cNvSpPr>
          <p:nvPr/>
        </p:nvSpPr>
        <p:spPr>
          <a:xfrm>
            <a:off x="6545040" y="2295695"/>
            <a:ext cx="2362101" cy="346833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dirty="0"/>
              <a:t>Respuestas</a:t>
            </a:r>
          </a:p>
          <a:p>
            <a:r>
              <a:rPr lang="es-ES" sz="2400" dirty="0"/>
              <a:t>Imagen/Audio/Video</a:t>
            </a:r>
          </a:p>
          <a:p>
            <a:r>
              <a:rPr lang="es-ES" sz="2400" dirty="0"/>
              <a:t>Análisis</a:t>
            </a:r>
          </a:p>
          <a:p>
            <a:r>
              <a:rPr lang="es-ES" sz="2400" dirty="0"/>
              <a:t>Predicciones</a:t>
            </a:r>
          </a:p>
        </p:txBody>
      </p:sp>
      <p:sp>
        <p:nvSpPr>
          <p:cNvPr id="10" name="Content Placeholder 2">
            <a:extLst>
              <a:ext uri="{FF2B5EF4-FFF2-40B4-BE49-F238E27FC236}">
                <a16:creationId xmlns:a16="http://schemas.microsoft.com/office/drawing/2014/main" id="{2F35DA58-008C-99D4-CF31-33FE0C2B594F}"/>
              </a:ext>
            </a:extLst>
          </p:cNvPr>
          <p:cNvSpPr>
            <a:spLocks noGrp="1"/>
          </p:cNvSpPr>
          <p:nvPr>
            <p:ph idx="1"/>
          </p:nvPr>
        </p:nvSpPr>
        <p:spPr>
          <a:xfrm>
            <a:off x="236859" y="2400835"/>
            <a:ext cx="2177348" cy="3258055"/>
          </a:xfrm>
        </p:spPr>
        <p:txBody>
          <a:bodyPr anchor="ctr">
            <a:normAutofit/>
          </a:bodyPr>
          <a:lstStyle/>
          <a:p>
            <a:r>
              <a:rPr lang="es-ES" sz="2400" dirty="0"/>
              <a:t>Preguntas</a:t>
            </a:r>
          </a:p>
          <a:p>
            <a:r>
              <a:rPr lang="es-ES" sz="2400" dirty="0"/>
              <a:t>Instrucciones</a:t>
            </a:r>
          </a:p>
          <a:p>
            <a:r>
              <a:rPr lang="es-ES" sz="2400" dirty="0"/>
              <a:t>Datos</a:t>
            </a:r>
          </a:p>
        </p:txBody>
      </p:sp>
      <p:pic>
        <p:nvPicPr>
          <p:cNvPr id="11" name="Imagen 10" descr="Diagrama&#10;&#10;El contenido generado por IA puede ser incorrecto.">
            <a:extLst>
              <a:ext uri="{FF2B5EF4-FFF2-40B4-BE49-F238E27FC236}">
                <a16:creationId xmlns:a16="http://schemas.microsoft.com/office/drawing/2014/main" id="{B8BCB94D-389C-D617-1235-F1284F86E9D9}"/>
              </a:ext>
            </a:extLst>
          </p:cNvPr>
          <p:cNvPicPr>
            <a:picLocks noChangeAspect="1"/>
          </p:cNvPicPr>
          <p:nvPr/>
        </p:nvPicPr>
        <p:blipFill>
          <a:blip r:embed="rId3"/>
          <a:stretch>
            <a:fillRect/>
          </a:stretch>
        </p:blipFill>
        <p:spPr>
          <a:xfrm>
            <a:off x="2225895" y="2874205"/>
            <a:ext cx="4455351" cy="2913799"/>
          </a:xfrm>
          <a:prstGeom prst="rect">
            <a:avLst/>
          </a:prstGeom>
        </p:spPr>
      </p:pic>
    </p:spTree>
    <p:extLst>
      <p:ext uri="{BB962C8B-B14F-4D97-AF65-F5344CB8AC3E}">
        <p14:creationId xmlns:p14="http://schemas.microsoft.com/office/powerpoint/2010/main" val="46115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30EBB3-2A5A-44D1-2544-06212D7265F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3C99E-E6EE-6969-2009-13DB0243C578}"/>
              </a:ext>
            </a:extLst>
          </p:cNvPr>
          <p:cNvSpPr>
            <a:spLocks noGrp="1"/>
          </p:cNvSpPr>
          <p:nvPr>
            <p:ph type="title"/>
          </p:nvPr>
        </p:nvSpPr>
        <p:spPr>
          <a:xfrm>
            <a:off x="782723" y="809898"/>
            <a:ext cx="7457037" cy="1554480"/>
          </a:xfrm>
        </p:spPr>
        <p:txBody>
          <a:bodyPr anchor="ctr">
            <a:normAutofit/>
          </a:bodyPr>
          <a:lstStyle/>
          <a:p>
            <a:r>
              <a:rPr lang="es-ES" sz="4200" dirty="0"/>
              <a:t>¿Por qué necesitamos la IA?</a:t>
            </a:r>
          </a:p>
        </p:txBody>
      </p:sp>
      <p:sp>
        <p:nvSpPr>
          <p:cNvPr id="3" name="Content Placeholder 2">
            <a:extLst>
              <a:ext uri="{FF2B5EF4-FFF2-40B4-BE49-F238E27FC236}">
                <a16:creationId xmlns:a16="http://schemas.microsoft.com/office/drawing/2014/main" id="{31B6EF24-8C9F-A82C-7412-0506AC6489DA}"/>
              </a:ext>
            </a:extLst>
          </p:cNvPr>
          <p:cNvSpPr>
            <a:spLocks noGrp="1"/>
          </p:cNvSpPr>
          <p:nvPr>
            <p:ph idx="1"/>
          </p:nvPr>
        </p:nvSpPr>
        <p:spPr>
          <a:xfrm>
            <a:off x="783771" y="2704014"/>
            <a:ext cx="7455989" cy="3438166"/>
          </a:xfrm>
        </p:spPr>
        <p:txBody>
          <a:bodyPr anchor="ctr">
            <a:normAutofit/>
          </a:bodyPr>
          <a:lstStyle/>
          <a:p>
            <a:pPr marL="0" indent="0">
              <a:buNone/>
            </a:pPr>
            <a:r>
              <a:rPr lang="es-ES" sz="3600" dirty="0"/>
              <a:t>Permite automatizar y agilizar tareas cuya ejecución puede resultar aburrida o requerir mucho tiempo a los seres humanos.</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0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DE6178-5BB0-564A-5E9F-04800965EE6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89FDE2-30C4-1E81-3E98-959875DAC303}"/>
              </a:ext>
            </a:extLst>
          </p:cNvPr>
          <p:cNvSpPr>
            <a:spLocks noGrp="1"/>
          </p:cNvSpPr>
          <p:nvPr>
            <p:ph type="title"/>
          </p:nvPr>
        </p:nvSpPr>
        <p:spPr>
          <a:xfrm>
            <a:off x="794509" y="936213"/>
            <a:ext cx="7533018" cy="877729"/>
          </a:xfrm>
        </p:spPr>
        <p:txBody>
          <a:bodyPr anchor="ctr">
            <a:normAutofit/>
          </a:bodyPr>
          <a:lstStyle/>
          <a:p>
            <a:r>
              <a:rPr lang="es-EC" sz="4800" dirty="0"/>
              <a:t>¿Qué nos frena?</a:t>
            </a:r>
          </a:p>
        </p:txBody>
      </p:sp>
      <p:graphicFrame>
        <p:nvGraphicFramePr>
          <p:cNvPr id="5" name="Content Placeholder 2">
            <a:extLst>
              <a:ext uri="{FF2B5EF4-FFF2-40B4-BE49-F238E27FC236}">
                <a16:creationId xmlns:a16="http://schemas.microsoft.com/office/drawing/2014/main" id="{CD540AE6-E3DD-6849-471A-50641FBE210F}"/>
              </a:ext>
            </a:extLst>
          </p:cNvPr>
          <p:cNvGraphicFramePr>
            <a:graphicFrameLocks noGrp="1"/>
          </p:cNvGraphicFramePr>
          <p:nvPr>
            <p:ph idx="1"/>
            <p:extLst>
              <p:ext uri="{D42A27DB-BD31-4B8C-83A1-F6EECF244321}">
                <p14:modId xmlns:p14="http://schemas.microsoft.com/office/powerpoint/2010/main" val="143740751"/>
              </p:ext>
            </p:extLst>
          </p:nvPr>
        </p:nvGraphicFramePr>
        <p:xfrm>
          <a:off x="483042" y="1648887"/>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2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625840-387E-9141-351F-8F0C67A49F0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87CC6-BC4B-3FD4-7887-479242737979}"/>
              </a:ext>
            </a:extLst>
          </p:cNvPr>
          <p:cNvSpPr>
            <a:spLocks noGrp="1"/>
          </p:cNvSpPr>
          <p:nvPr>
            <p:ph type="title"/>
          </p:nvPr>
        </p:nvSpPr>
        <p:spPr>
          <a:xfrm>
            <a:off x="595246" y="386930"/>
            <a:ext cx="7549592" cy="1298448"/>
          </a:xfrm>
        </p:spPr>
        <p:txBody>
          <a:bodyPr anchor="b">
            <a:normAutofit/>
          </a:bodyPr>
          <a:lstStyle/>
          <a:p>
            <a:r>
              <a:rPr lang="es-ES" sz="4200"/>
              <a:t>Carta filtrada del CEO de Shopify</a:t>
            </a:r>
          </a:p>
        </p:txBody>
      </p:sp>
      <p:sp>
        <p:nvSpPr>
          <p:cNvPr id="37" name="Rectangle 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636A16-8A7A-04BB-BD8B-36991FB3F76C}"/>
              </a:ext>
            </a:extLst>
          </p:cNvPr>
          <p:cNvSpPr>
            <a:spLocks noGrp="1"/>
          </p:cNvSpPr>
          <p:nvPr>
            <p:ph idx="1"/>
          </p:nvPr>
        </p:nvSpPr>
        <p:spPr>
          <a:xfrm>
            <a:off x="212942" y="1685378"/>
            <a:ext cx="5857850" cy="5354249"/>
          </a:xfrm>
        </p:spPr>
        <p:txBody>
          <a:bodyPr anchor="ctr">
            <a:normAutofit/>
          </a:bodyPr>
          <a:lstStyle/>
          <a:p>
            <a:pPr>
              <a:lnSpc>
                <a:spcPct val="90000"/>
              </a:lnSpc>
            </a:pPr>
            <a:r>
              <a:rPr lang="es-ES" sz="2400" dirty="0"/>
              <a:t>Antes de solicitar más personal y recursos, los equipos deben demostrar por qué no pueden lograr sus objetivos usando IA. ¿Cómo se vería esta área si agentes autónomos de IA ya formaran parte del equipo? Esta pregunta puede llevar a discusiones y proyectos realmente interesantes.</a:t>
            </a:r>
          </a:p>
          <a:p>
            <a:pPr>
              <a:lnSpc>
                <a:spcPct val="90000"/>
              </a:lnSpc>
            </a:pPr>
            <a:r>
              <a:rPr lang="es-ES" sz="2400" dirty="0"/>
              <a:t>Añadiremos preguntas sobre el uso de la IA en nuestro cuestionario de desempeño y revisión entre pares</a:t>
            </a:r>
          </a:p>
        </p:txBody>
      </p:sp>
      <p:pic>
        <p:nvPicPr>
          <p:cNvPr id="5" name="Imagen 4" descr="Logotipo&#10;&#10;El contenido generado por IA puede ser incorrecto.">
            <a:extLst>
              <a:ext uri="{FF2B5EF4-FFF2-40B4-BE49-F238E27FC236}">
                <a16:creationId xmlns:a16="http://schemas.microsoft.com/office/drawing/2014/main" id="{FA09622D-734C-BE13-7778-6F560BDEF8DA}"/>
              </a:ext>
            </a:extLst>
          </p:cNvPr>
          <p:cNvPicPr>
            <a:picLocks noChangeAspect="1"/>
          </p:cNvPicPr>
          <p:nvPr/>
        </p:nvPicPr>
        <p:blipFill>
          <a:blip r:embed="rId3"/>
          <a:stretch>
            <a:fillRect/>
          </a:stretch>
        </p:blipFill>
        <p:spPr>
          <a:xfrm>
            <a:off x="6108892" y="3494385"/>
            <a:ext cx="2225564" cy="1685378"/>
          </a:xfrm>
          <a:prstGeom prst="rect">
            <a:avLst/>
          </a:prstGeom>
        </p:spPr>
      </p:pic>
      <p:sp>
        <p:nvSpPr>
          <p:cNvPr id="41" name="Rectangle 4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79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199975-60B7-D18B-049B-89A1CE6CF1C6}"/>
            </a:ext>
          </a:extLst>
        </p:cNvPr>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29AA9-EB47-4FB5-2F81-BF9E772B9D7B}"/>
              </a:ext>
            </a:extLst>
          </p:cNvPr>
          <p:cNvSpPr>
            <a:spLocks noGrp="1"/>
          </p:cNvSpPr>
          <p:nvPr>
            <p:ph type="title"/>
          </p:nvPr>
        </p:nvSpPr>
        <p:spPr>
          <a:xfrm>
            <a:off x="941294" y="5516594"/>
            <a:ext cx="7261411" cy="739880"/>
          </a:xfrm>
        </p:spPr>
        <p:txBody>
          <a:bodyPr vert="horz" lIns="91440" tIns="45720" rIns="91440" bIns="45720" rtlCol="0" anchor="b">
            <a:normAutofit/>
          </a:bodyPr>
          <a:lstStyle/>
          <a:p>
            <a:pPr defTabSz="914400">
              <a:lnSpc>
                <a:spcPct val="90000"/>
              </a:lnSpc>
            </a:pPr>
            <a:r>
              <a:rPr lang="en-US" sz="3100" dirty="0">
                <a:solidFill>
                  <a:schemeClr val="tx1">
                    <a:lumMod val="85000"/>
                    <a:lumOff val="15000"/>
                  </a:schemeClr>
                </a:solidFill>
              </a:rPr>
              <a:t>¿</a:t>
            </a:r>
            <a:r>
              <a:rPr lang="es-EC" sz="3200" dirty="0"/>
              <a:t>Prescindir</a:t>
            </a:r>
            <a:r>
              <a:rPr lang="en-US" sz="3100" dirty="0">
                <a:solidFill>
                  <a:schemeClr val="tx1">
                    <a:lumMod val="85000"/>
                    <a:lumOff val="15000"/>
                  </a:schemeClr>
                </a:solidFill>
              </a:rPr>
              <a:t> de un </a:t>
            </a:r>
            <a:r>
              <a:rPr lang="en-US" sz="3100" dirty="0" err="1">
                <a:solidFill>
                  <a:schemeClr val="tx1">
                    <a:lumMod val="85000"/>
                    <a:lumOff val="15000"/>
                  </a:schemeClr>
                </a:solidFill>
              </a:rPr>
              <a:t>empleado</a:t>
            </a:r>
            <a:r>
              <a:rPr lang="en-US" sz="3100" dirty="0">
                <a:solidFill>
                  <a:schemeClr val="tx1">
                    <a:lumMod val="85000"/>
                    <a:lumOff val="15000"/>
                  </a:schemeClr>
                </a:solidFill>
              </a:rPr>
              <a:t>?</a:t>
            </a:r>
          </a:p>
        </p:txBody>
      </p:sp>
      <p:pic>
        <p:nvPicPr>
          <p:cNvPr id="7" name="Imagen 6" descr="Dibujo en blanco y negro de una persona&#10;&#10;El contenido generado por IA puede ser incorrecto.">
            <a:extLst>
              <a:ext uri="{FF2B5EF4-FFF2-40B4-BE49-F238E27FC236}">
                <a16:creationId xmlns:a16="http://schemas.microsoft.com/office/drawing/2014/main" id="{659BD886-7CD3-8948-7008-2740988DEA5B}"/>
              </a:ext>
            </a:extLst>
          </p:cNvPr>
          <p:cNvPicPr>
            <a:picLocks noChangeAspect="1"/>
          </p:cNvPicPr>
          <p:nvPr/>
        </p:nvPicPr>
        <p:blipFill>
          <a:blip r:embed="rId3"/>
          <a:srcRect t="17124" b="9721"/>
          <a:stretch>
            <a:fillRect/>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41941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44EA0A-A07C-2B9D-AECD-9AA9C6AF07C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70CF7-AB09-996B-7301-464A44279119}"/>
              </a:ext>
            </a:extLst>
          </p:cNvPr>
          <p:cNvSpPr>
            <a:spLocks noGrp="1"/>
          </p:cNvSpPr>
          <p:nvPr>
            <p:ph type="title"/>
          </p:nvPr>
        </p:nvSpPr>
        <p:spPr>
          <a:xfrm>
            <a:off x="476250" y="640823"/>
            <a:ext cx="2563994" cy="5583148"/>
          </a:xfrm>
        </p:spPr>
        <p:txBody>
          <a:bodyPr anchor="ctr">
            <a:normAutofit/>
          </a:bodyPr>
          <a:lstStyle/>
          <a:p>
            <a:r>
              <a:rPr lang="es-ES" sz="4700"/>
              <a:t>Romper le hielo</a:t>
            </a:r>
          </a:p>
        </p:txBody>
      </p:sp>
      <p:sp>
        <p:nvSpPr>
          <p:cNvPr id="3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2D2A2F2E-600D-C5F5-AC3D-8CF45A1526D0}"/>
              </a:ext>
            </a:extLst>
          </p:cNvPr>
          <p:cNvGraphicFramePr>
            <a:graphicFrameLocks noGrp="1"/>
          </p:cNvGraphicFramePr>
          <p:nvPr>
            <p:ph idx="1"/>
            <p:extLst>
              <p:ext uri="{D42A27DB-BD31-4B8C-83A1-F6EECF244321}">
                <p14:modId xmlns:p14="http://schemas.microsoft.com/office/powerpoint/2010/main" val="62394725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10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4AF326-B152-ADC3-56BF-2B8CF6ADC101}"/>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E4C37-BD62-4F22-FCC5-FC8F000C6A7E}"/>
              </a:ext>
            </a:extLst>
          </p:cNvPr>
          <p:cNvSpPr>
            <a:spLocks noGrp="1"/>
          </p:cNvSpPr>
          <p:nvPr>
            <p:ph type="title"/>
          </p:nvPr>
        </p:nvSpPr>
        <p:spPr>
          <a:xfrm>
            <a:off x="476250" y="640823"/>
            <a:ext cx="2563994" cy="5583148"/>
          </a:xfrm>
        </p:spPr>
        <p:txBody>
          <a:bodyPr anchor="ctr">
            <a:normAutofit/>
          </a:bodyPr>
          <a:lstStyle/>
          <a:p>
            <a:r>
              <a:rPr lang="es-ES" sz="4700"/>
              <a:t>Tú eres "El Jefe" </a:t>
            </a:r>
          </a:p>
        </p:txBody>
      </p:sp>
      <p:sp>
        <p:nvSpPr>
          <p:cNvPr id="3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DB4D586E-5A8B-E7DB-3DA6-B90CA4B852C6}"/>
              </a:ext>
            </a:extLst>
          </p:cNvPr>
          <p:cNvGraphicFramePr>
            <a:graphicFrameLocks noGrp="1"/>
          </p:cNvGraphicFramePr>
          <p:nvPr>
            <p:ph idx="1"/>
            <p:extLst>
              <p:ext uri="{D42A27DB-BD31-4B8C-83A1-F6EECF244321}">
                <p14:modId xmlns:p14="http://schemas.microsoft.com/office/powerpoint/2010/main" val="73604899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50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11447</TotalTime>
  <Words>573</Words>
  <Application>Microsoft Office PowerPoint</Application>
  <PresentationFormat>Presentación en pantalla (4:3)</PresentationFormat>
  <Paragraphs>92</Paragraphs>
  <Slides>20</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Aptos</vt:lpstr>
      <vt:lpstr>Arial</vt:lpstr>
      <vt:lpstr>Calibri</vt:lpstr>
      <vt:lpstr>Office Theme</vt:lpstr>
      <vt:lpstr>Innovación y Eficiencia: Cómo Aplicar la IA en Tu Trabajo</vt:lpstr>
      <vt:lpstr>¿Qué es la Inteligencia Artificial?</vt:lpstr>
      <vt:lpstr>¿Cómo funciona?</vt:lpstr>
      <vt:lpstr>¿Por qué necesitamos la IA?</vt:lpstr>
      <vt:lpstr>¿Qué nos frena?</vt:lpstr>
      <vt:lpstr>Carta filtrada del CEO de Shopify</vt:lpstr>
      <vt:lpstr>¿Prescindir de un empleado?</vt:lpstr>
      <vt:lpstr>Romper le hielo</vt:lpstr>
      <vt:lpstr>Tú eres "El Jefe" </vt:lpstr>
      <vt:lpstr>Herramientas IA</vt:lpstr>
      <vt:lpstr>¿Cuál usar?</vt:lpstr>
      <vt:lpstr>IA para la Productividad</vt:lpstr>
      <vt:lpstr>IA para automatización de procesos</vt:lpstr>
      <vt:lpstr>IA para manejo de información</vt:lpstr>
      <vt:lpstr>IA para atención y soporte</vt:lpstr>
      <vt:lpstr>IA para reclutamiento y selección</vt:lpstr>
      <vt:lpstr>Agentes</vt:lpstr>
      <vt:lpstr>Consejos</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Moises Mayet</cp:lastModifiedBy>
  <cp:revision>85</cp:revision>
  <dcterms:created xsi:type="dcterms:W3CDTF">2013-01-27T09:14:16Z</dcterms:created>
  <dcterms:modified xsi:type="dcterms:W3CDTF">2025-05-21T16:11:04Z</dcterms:modified>
  <cp:category/>
</cp:coreProperties>
</file>